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6.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 id="2147483692" r:id="rId6"/>
    <p:sldMasterId id="2147483712" r:id="rId7"/>
    <p:sldMasterId id="2147483727" r:id="rId8"/>
    <p:sldMasterId id="2147483748" r:id="rId9"/>
    <p:sldMasterId id="2147483779" r:id="rId10"/>
  </p:sldMasterIdLst>
  <p:notesMasterIdLst>
    <p:notesMasterId r:id="rId24"/>
  </p:notesMasterIdLst>
  <p:sldIdLst>
    <p:sldId id="258" r:id="rId11"/>
    <p:sldId id="2319" r:id="rId12"/>
    <p:sldId id="2309" r:id="rId13"/>
    <p:sldId id="2303" r:id="rId14"/>
    <p:sldId id="2337" r:id="rId15"/>
    <p:sldId id="2344" r:id="rId16"/>
    <p:sldId id="2336" r:id="rId17"/>
    <p:sldId id="2341" r:id="rId18"/>
    <p:sldId id="2343" r:id="rId19"/>
    <p:sldId id="2304" r:id="rId20"/>
    <p:sldId id="2339" r:id="rId21"/>
    <p:sldId id="2306" r:id="rId22"/>
    <p:sldId id="2290" r:id="rId2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00"/>
    <a:srgbClr val="D9D9D9"/>
    <a:srgbClr val="0D6CB9"/>
    <a:srgbClr val="D4EAFC"/>
    <a:srgbClr val="75ABD7"/>
    <a:srgbClr val="F9F9F9"/>
    <a:srgbClr val="A6A6A6"/>
    <a:srgbClr val="FFE181"/>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859655-6829-9B53-52D2-B9D2F9549FD2}" v="69" dt="2020-06-16T17:56:03.780"/>
    <p1510:client id="{5EB1C980-FFDC-20A1-0E05-8494A57BC30A}" v="139" dt="2020-06-16T16:33:26.407"/>
    <p1510:client id="{6A3645ED-9E45-30D2-F89A-5207AA22AC41}" v="6" dt="2020-06-16T16:14:00.898"/>
    <p1510:client id="{97315088-908A-47AC-8B8A-3F669E494D1B}" v="1750" dt="2020-06-16T19:41:08.501"/>
    <p1510:client id="{AE13B9CE-E3CC-E2B1-2192-AF0C8F12FA75}" v="360" dt="2020-06-16T18:25:40.9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3280" autoAdjust="0"/>
  </p:normalViewPr>
  <p:slideViewPr>
    <p:cSldViewPr snapToGrid="0" showGuides="1">
      <p:cViewPr varScale="1">
        <p:scale>
          <a:sx n="67" d="100"/>
          <a:sy n="67" d="100"/>
        </p:scale>
        <p:origin x="58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06D6BB-DFF6-4B55-8EF5-0F95F7845CA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44351C0-8D92-40FB-A704-2D731040725E}">
      <dgm:prSet phldrT="[Text]" custT="1"/>
      <dgm:spPr/>
      <dgm:t>
        <a:bodyPr/>
        <a:lstStyle/>
        <a:p>
          <a:pPr rtl="0"/>
          <a:r>
            <a:rPr lang="en-US" sz="2700" dirty="0">
              <a:latin typeface="+mn-lt"/>
            </a:rPr>
            <a:t>Progress Monitoring for Summer </a:t>
          </a:r>
        </a:p>
      </dgm:t>
    </dgm:pt>
    <dgm:pt modelId="{8D296166-74E6-4655-B35D-0C8FCCAE003C}" type="parTrans" cxnId="{D424D356-ABE9-4380-9056-DDB1E258C6A6}">
      <dgm:prSet/>
      <dgm:spPr/>
      <dgm:t>
        <a:bodyPr/>
        <a:lstStyle/>
        <a:p>
          <a:endParaRPr lang="en-US"/>
        </a:p>
      </dgm:t>
    </dgm:pt>
    <dgm:pt modelId="{FACFB5B0-49DC-4D63-9EEA-04A18F0996EB}" type="sibTrans" cxnId="{D424D356-ABE9-4380-9056-DDB1E258C6A6}">
      <dgm:prSet/>
      <dgm:spPr/>
      <dgm:t>
        <a:bodyPr/>
        <a:lstStyle/>
        <a:p>
          <a:endParaRPr lang="en-US"/>
        </a:p>
      </dgm:t>
    </dgm:pt>
    <dgm:pt modelId="{B2689252-8DB9-426B-BA21-0419BA305B06}">
      <dgm:prSet phldrT="[Text]" custT="1"/>
      <dgm:spPr/>
      <dgm:t>
        <a:bodyPr/>
        <a:lstStyle/>
        <a:p>
          <a:pPr marL="0" lvl="0" indent="0" algn="ctr" defTabSz="1200150" rtl="0">
            <a:lnSpc>
              <a:spcPct val="90000"/>
            </a:lnSpc>
            <a:spcBef>
              <a:spcPct val="0"/>
            </a:spcBef>
            <a:spcAft>
              <a:spcPct val="35000"/>
            </a:spcAft>
            <a:buNone/>
          </a:pPr>
          <a:r>
            <a:rPr lang="en-US" sz="2700" kern="1200" dirty="0">
              <a:solidFill>
                <a:prstClr val="white"/>
              </a:solidFill>
              <a:latin typeface="Calibri" panose="020F0502020204030204"/>
              <a:ea typeface="+mn-ea"/>
              <a:cs typeface="+mn-cs"/>
            </a:rPr>
            <a:t>District Quick Start Guide </a:t>
          </a:r>
        </a:p>
      </dgm:t>
    </dgm:pt>
    <dgm:pt modelId="{68BA09B5-FF3E-4A53-85C4-7F658D843AEF}" type="parTrans" cxnId="{1AE7F1A3-9992-4DB8-8728-DD632D9145F5}">
      <dgm:prSet/>
      <dgm:spPr/>
      <dgm:t>
        <a:bodyPr/>
        <a:lstStyle/>
        <a:p>
          <a:endParaRPr lang="en-US"/>
        </a:p>
      </dgm:t>
    </dgm:pt>
    <dgm:pt modelId="{B31832A5-4492-45C8-B28A-8BC0C55526E7}" type="sibTrans" cxnId="{1AE7F1A3-9992-4DB8-8728-DD632D9145F5}">
      <dgm:prSet/>
      <dgm:spPr/>
      <dgm:t>
        <a:bodyPr/>
        <a:lstStyle/>
        <a:p>
          <a:endParaRPr lang="en-US"/>
        </a:p>
      </dgm:t>
    </dgm:pt>
    <dgm:pt modelId="{48B26F05-8630-4640-958A-7BD335E408F2}">
      <dgm:prSet phldrT="[Text]" custT="1"/>
      <dgm:spPr/>
      <dgm:t>
        <a:bodyPr/>
        <a:lstStyle/>
        <a:p>
          <a:pPr marL="228600" lvl="1" indent="-228600" algn="l" defTabSz="1200150" rtl="0">
            <a:lnSpc>
              <a:spcPct val="90000"/>
            </a:lnSpc>
            <a:spcBef>
              <a:spcPct val="0"/>
            </a:spcBef>
            <a:spcAft>
              <a:spcPct val="15000"/>
            </a:spcAft>
            <a:buFont typeface="Wingdings" panose="05000000000000000000" pitchFamily="2" charset="2"/>
            <a:buChar char="§"/>
          </a:pPr>
          <a:r>
            <a:rPr lang="en-US" sz="2400" kern="1200" dirty="0">
              <a:solidFill>
                <a:prstClr val="black">
                  <a:hueOff val="0"/>
                  <a:satOff val="0"/>
                  <a:lumOff val="0"/>
                  <a:alphaOff val="0"/>
                </a:prstClr>
              </a:solidFill>
              <a:latin typeface="Calibri" panose="020F0502020204030204"/>
              <a:ea typeface="+mn-ea"/>
              <a:cs typeface="+mn-cs"/>
            </a:rPr>
            <a:t>Step-by-step guidance</a:t>
          </a:r>
        </a:p>
      </dgm:t>
    </dgm:pt>
    <dgm:pt modelId="{2125B843-DF38-4D90-ABAE-A7E5A7647C33}" type="parTrans" cxnId="{A9080184-B575-492B-8616-358295DB8D67}">
      <dgm:prSet/>
      <dgm:spPr/>
      <dgm:t>
        <a:bodyPr/>
        <a:lstStyle/>
        <a:p>
          <a:endParaRPr lang="en-US"/>
        </a:p>
      </dgm:t>
    </dgm:pt>
    <dgm:pt modelId="{B2E36707-2A17-44FB-9F41-3E90449FFE8D}" type="sibTrans" cxnId="{A9080184-B575-492B-8616-358295DB8D67}">
      <dgm:prSet/>
      <dgm:spPr/>
      <dgm:t>
        <a:bodyPr/>
        <a:lstStyle/>
        <a:p>
          <a:endParaRPr lang="en-US"/>
        </a:p>
      </dgm:t>
    </dgm:pt>
    <dgm:pt modelId="{13FC7BC5-DC2A-45B1-8F1C-E77F85CAB56E}">
      <dgm:prSet phldrT="[Text]" custT="1"/>
      <dgm:spPr/>
      <dgm:t>
        <a:bodyPr/>
        <a:lstStyle/>
        <a:p>
          <a:pPr marL="228600" lvl="1" indent="-228600" algn="l" defTabSz="1200150" rtl="0">
            <a:lnSpc>
              <a:spcPct val="90000"/>
            </a:lnSpc>
            <a:spcBef>
              <a:spcPct val="0"/>
            </a:spcBef>
            <a:spcAft>
              <a:spcPct val="15000"/>
            </a:spcAft>
            <a:buFont typeface="Wingdings" panose="05000000000000000000" pitchFamily="2" charset="2"/>
            <a:buChar char="§"/>
          </a:pPr>
          <a:r>
            <a:rPr lang="en-US" sz="2400" kern="1200" dirty="0">
              <a:solidFill>
                <a:prstClr val="black">
                  <a:hueOff val="0"/>
                  <a:satOff val="0"/>
                  <a:lumOff val="0"/>
                  <a:alphaOff val="0"/>
                </a:prstClr>
              </a:solidFill>
              <a:latin typeface="Calibri" panose="020F0502020204030204"/>
              <a:ea typeface="+mn-ea"/>
              <a:cs typeface="+mn-cs"/>
            </a:rPr>
            <a:t>Links for easy access</a:t>
          </a:r>
        </a:p>
      </dgm:t>
    </dgm:pt>
    <dgm:pt modelId="{8BA5D4AC-754C-4168-BAE7-A4282F943892}" type="parTrans" cxnId="{33D84698-C802-411D-85F7-1DCC4F3A6B3C}">
      <dgm:prSet/>
      <dgm:spPr/>
      <dgm:t>
        <a:bodyPr/>
        <a:lstStyle/>
        <a:p>
          <a:endParaRPr lang="en-US"/>
        </a:p>
      </dgm:t>
    </dgm:pt>
    <dgm:pt modelId="{36AD6673-DF35-4709-8846-CEAF58A38AEC}" type="sibTrans" cxnId="{33D84698-C802-411D-85F7-1DCC4F3A6B3C}">
      <dgm:prSet/>
      <dgm:spPr/>
      <dgm:t>
        <a:bodyPr/>
        <a:lstStyle/>
        <a:p>
          <a:endParaRPr lang="en-US"/>
        </a:p>
      </dgm:t>
    </dgm:pt>
    <dgm:pt modelId="{0184DD98-22EF-4F20-BCFC-0DFF298F7A0F}">
      <dgm:prSet phldrT="[Text]" custT="1"/>
      <dgm:spPr/>
      <dgm:t>
        <a:bodyPr/>
        <a:lstStyle/>
        <a:p>
          <a:pPr marL="0" lvl="0" indent="0" algn="ctr" defTabSz="1200150" rtl="0">
            <a:lnSpc>
              <a:spcPct val="90000"/>
            </a:lnSpc>
            <a:spcBef>
              <a:spcPct val="0"/>
            </a:spcBef>
            <a:spcAft>
              <a:spcPct val="35000"/>
            </a:spcAft>
            <a:buNone/>
          </a:pPr>
          <a:r>
            <a:rPr lang="en-US" sz="2700" kern="1200" dirty="0">
              <a:solidFill>
                <a:prstClr val="white"/>
              </a:solidFill>
              <a:latin typeface="Calibri" panose="020F0502020204030204"/>
              <a:ea typeface="+mn-ea"/>
              <a:cs typeface="+mn-cs"/>
            </a:rPr>
            <a:t>Resources Availability</a:t>
          </a:r>
        </a:p>
      </dgm:t>
    </dgm:pt>
    <dgm:pt modelId="{655A52E6-D97A-497D-B8BB-BDF2F9B9ACA5}" type="parTrans" cxnId="{23701523-E6D8-4D0A-B505-EA4CC0EA9BAA}">
      <dgm:prSet/>
      <dgm:spPr/>
      <dgm:t>
        <a:bodyPr/>
        <a:lstStyle/>
        <a:p>
          <a:endParaRPr lang="en-US"/>
        </a:p>
      </dgm:t>
    </dgm:pt>
    <dgm:pt modelId="{333C7565-9ED7-4B9C-8D41-4C7AA7F5971D}" type="sibTrans" cxnId="{23701523-E6D8-4D0A-B505-EA4CC0EA9BAA}">
      <dgm:prSet/>
      <dgm:spPr/>
      <dgm:t>
        <a:bodyPr/>
        <a:lstStyle/>
        <a:p>
          <a:endParaRPr lang="en-US"/>
        </a:p>
      </dgm:t>
    </dgm:pt>
    <dgm:pt modelId="{A7337873-64FD-47E6-BF58-148998D18D38}">
      <dgm:prSet phldrT="[Text]" custT="1"/>
      <dgm:spPr/>
      <dgm:t>
        <a:bodyPr/>
        <a:lstStyle/>
        <a:p>
          <a:pPr rtl="0">
            <a:buFont typeface="Wingdings" panose="05000000000000000000" pitchFamily="2" charset="2"/>
            <a:buChar char="§"/>
          </a:pPr>
          <a:r>
            <a:rPr lang="en-US" sz="2400" dirty="0">
              <a:latin typeface="+mn-lt"/>
            </a:rPr>
            <a:t>All digital and print materials available through July 31</a:t>
          </a:r>
        </a:p>
      </dgm:t>
    </dgm:pt>
    <dgm:pt modelId="{C14F91E4-C833-40CC-98C8-4D0321C9219E}" type="parTrans" cxnId="{54341FF4-4314-408F-87C1-4061976D2290}">
      <dgm:prSet/>
      <dgm:spPr/>
      <dgm:t>
        <a:bodyPr/>
        <a:lstStyle/>
        <a:p>
          <a:endParaRPr lang="en-US"/>
        </a:p>
      </dgm:t>
    </dgm:pt>
    <dgm:pt modelId="{A85A59E1-990D-434C-9DF8-51CE0079AF68}" type="sibTrans" cxnId="{54341FF4-4314-408F-87C1-4061976D2290}">
      <dgm:prSet/>
      <dgm:spPr/>
      <dgm:t>
        <a:bodyPr/>
        <a:lstStyle/>
        <a:p>
          <a:endParaRPr lang="en-US"/>
        </a:p>
      </dgm:t>
    </dgm:pt>
    <dgm:pt modelId="{5D19AB6F-CED7-4BD2-9149-65A72739617B}">
      <dgm:prSet phldrT="[Text]" custT="1"/>
      <dgm:spPr/>
      <dgm:t>
        <a:bodyPr/>
        <a:lstStyle/>
        <a:p>
          <a:pPr rtl="0">
            <a:buFont typeface="Wingdings" panose="05000000000000000000" pitchFamily="2" charset="2"/>
            <a:buChar char="§"/>
          </a:pPr>
          <a:r>
            <a:rPr lang="en-US" sz="2400" dirty="0">
              <a:latin typeface="+mn-lt"/>
            </a:rPr>
            <a:t>Some digital access through August</a:t>
          </a:r>
        </a:p>
      </dgm:t>
    </dgm:pt>
    <dgm:pt modelId="{E2FA8778-6430-49B9-9CEA-0CEF6BB088F3}" type="parTrans" cxnId="{30585A9A-6D53-431A-BC8A-FEDF97A293B4}">
      <dgm:prSet/>
      <dgm:spPr/>
      <dgm:t>
        <a:bodyPr/>
        <a:lstStyle/>
        <a:p>
          <a:endParaRPr lang="en-US"/>
        </a:p>
      </dgm:t>
    </dgm:pt>
    <dgm:pt modelId="{41C3879D-78E6-466C-868A-AD4B6A5FEF31}" type="sibTrans" cxnId="{30585A9A-6D53-431A-BC8A-FEDF97A293B4}">
      <dgm:prSet/>
      <dgm:spPr/>
      <dgm:t>
        <a:bodyPr/>
        <a:lstStyle/>
        <a:p>
          <a:endParaRPr lang="en-US"/>
        </a:p>
      </dgm:t>
    </dgm:pt>
    <dgm:pt modelId="{78AC3F53-9503-4AA5-9C4E-ADC177F4DA80}">
      <dgm:prSet phldr="0" custT="1"/>
      <dgm:spPr/>
      <dgm:t>
        <a:bodyPr/>
        <a:lstStyle/>
        <a:p>
          <a:pPr rtl="0">
            <a:buFont typeface="Wingdings" panose="05000000000000000000" pitchFamily="2" charset="2"/>
            <a:buChar char="§"/>
          </a:pPr>
          <a:r>
            <a:rPr lang="en-US" sz="2400" dirty="0">
              <a:latin typeface="+mn-lt"/>
            </a:rPr>
            <a:t>New materials and professional development opportunities forthcoming next week! </a:t>
          </a:r>
        </a:p>
      </dgm:t>
    </dgm:pt>
    <dgm:pt modelId="{1F608B3D-C7C8-4AEC-B5AC-6D9A83449367}" type="parTrans" cxnId="{F126C28B-CC95-434B-9A32-A9560B33AF06}">
      <dgm:prSet/>
      <dgm:spPr/>
      <dgm:t>
        <a:bodyPr/>
        <a:lstStyle/>
        <a:p>
          <a:endParaRPr lang="en-US"/>
        </a:p>
      </dgm:t>
    </dgm:pt>
    <dgm:pt modelId="{39B771B4-D448-41C4-86D8-39AFC2394E6B}" type="sibTrans" cxnId="{F126C28B-CC95-434B-9A32-A9560B33AF06}">
      <dgm:prSet/>
      <dgm:spPr/>
      <dgm:t>
        <a:bodyPr/>
        <a:lstStyle/>
        <a:p>
          <a:endParaRPr lang="en-US"/>
        </a:p>
      </dgm:t>
    </dgm:pt>
    <dgm:pt modelId="{A1BA293D-54FF-46CE-9328-8287F5A00A1A}">
      <dgm:prSet phldrT="[Text]" custT="1"/>
      <dgm:spPr/>
      <dgm:t>
        <a:bodyPr/>
        <a:lstStyle/>
        <a:p>
          <a:pPr marL="228600" lvl="1" indent="-228600" algn="l" defTabSz="1200150" rtl="0">
            <a:lnSpc>
              <a:spcPct val="90000"/>
            </a:lnSpc>
            <a:spcBef>
              <a:spcPct val="0"/>
            </a:spcBef>
            <a:spcAft>
              <a:spcPct val="15000"/>
            </a:spcAft>
            <a:buFont typeface="Wingdings" panose="05000000000000000000" pitchFamily="2" charset="2"/>
            <a:buChar char="§"/>
          </a:pPr>
          <a:r>
            <a:rPr lang="en-US" sz="2400" kern="1200" dirty="0">
              <a:solidFill>
                <a:prstClr val="black">
                  <a:hueOff val="0"/>
                  <a:satOff val="0"/>
                  <a:lumOff val="0"/>
                  <a:alphaOff val="0"/>
                </a:prstClr>
              </a:solidFill>
              <a:latin typeface="Calibri" panose="020F0502020204030204"/>
              <a:ea typeface="+mn-ea"/>
              <a:cs typeface="+mn-cs"/>
            </a:rPr>
            <a:t>RLA extension materials still available! </a:t>
          </a:r>
        </a:p>
      </dgm:t>
    </dgm:pt>
    <dgm:pt modelId="{FBBA158A-E6D7-4B5F-B467-591415AA92E0}" type="parTrans" cxnId="{9900C594-F1C1-4F93-AA14-1CEE522129D5}">
      <dgm:prSet/>
      <dgm:spPr/>
      <dgm:t>
        <a:bodyPr/>
        <a:lstStyle/>
        <a:p>
          <a:endParaRPr lang="en-US"/>
        </a:p>
      </dgm:t>
    </dgm:pt>
    <dgm:pt modelId="{B118D294-7AA7-46FA-865B-76D83CA81314}" type="sibTrans" cxnId="{9900C594-F1C1-4F93-AA14-1CEE522129D5}">
      <dgm:prSet/>
      <dgm:spPr/>
      <dgm:t>
        <a:bodyPr/>
        <a:lstStyle/>
        <a:p>
          <a:endParaRPr lang="en-US"/>
        </a:p>
      </dgm:t>
    </dgm:pt>
    <dgm:pt modelId="{DDEFDB4A-B970-4972-98D8-74994912A957}" type="pres">
      <dgm:prSet presAssocID="{D606D6BB-DFF6-4B55-8EF5-0F95F7845CA6}" presName="Name0" presStyleCnt="0">
        <dgm:presLayoutVars>
          <dgm:dir/>
          <dgm:animLvl val="lvl"/>
          <dgm:resizeHandles val="exact"/>
        </dgm:presLayoutVars>
      </dgm:prSet>
      <dgm:spPr/>
    </dgm:pt>
    <dgm:pt modelId="{11E3AD8A-39D8-4C5E-9A8B-AE4243496A6B}" type="pres">
      <dgm:prSet presAssocID="{444351C0-8D92-40FB-A704-2D731040725E}" presName="composite" presStyleCnt="0"/>
      <dgm:spPr/>
    </dgm:pt>
    <dgm:pt modelId="{A8746ABD-0C27-4C09-B4E3-096E27273C95}" type="pres">
      <dgm:prSet presAssocID="{444351C0-8D92-40FB-A704-2D731040725E}" presName="parTx" presStyleLbl="alignNode1" presStyleIdx="0" presStyleCnt="3">
        <dgm:presLayoutVars>
          <dgm:chMax val="0"/>
          <dgm:chPref val="0"/>
          <dgm:bulletEnabled val="1"/>
        </dgm:presLayoutVars>
      </dgm:prSet>
      <dgm:spPr/>
    </dgm:pt>
    <dgm:pt modelId="{2F6BDF98-8541-45C9-89E6-C00EBE482D61}" type="pres">
      <dgm:prSet presAssocID="{444351C0-8D92-40FB-A704-2D731040725E}" presName="desTx" presStyleLbl="alignAccFollowNode1" presStyleIdx="0" presStyleCnt="3">
        <dgm:presLayoutVars>
          <dgm:bulletEnabled val="1"/>
        </dgm:presLayoutVars>
      </dgm:prSet>
      <dgm:spPr/>
    </dgm:pt>
    <dgm:pt modelId="{9011CC38-72EE-4F1E-A47C-5FA070799A2A}" type="pres">
      <dgm:prSet presAssocID="{FACFB5B0-49DC-4D63-9EEA-04A18F0996EB}" presName="space" presStyleCnt="0"/>
      <dgm:spPr/>
    </dgm:pt>
    <dgm:pt modelId="{85DA3010-8E6E-4884-B070-14DF4382D070}" type="pres">
      <dgm:prSet presAssocID="{B2689252-8DB9-426B-BA21-0419BA305B06}" presName="composite" presStyleCnt="0"/>
      <dgm:spPr/>
    </dgm:pt>
    <dgm:pt modelId="{2F8D3556-906F-4DAA-B314-7D27CC65506E}" type="pres">
      <dgm:prSet presAssocID="{B2689252-8DB9-426B-BA21-0419BA305B06}" presName="parTx" presStyleLbl="alignNode1" presStyleIdx="1" presStyleCnt="3">
        <dgm:presLayoutVars>
          <dgm:chMax val="0"/>
          <dgm:chPref val="0"/>
          <dgm:bulletEnabled val="1"/>
        </dgm:presLayoutVars>
      </dgm:prSet>
      <dgm:spPr/>
    </dgm:pt>
    <dgm:pt modelId="{C24E0C0E-1BC2-419E-A938-D13F375BB80B}" type="pres">
      <dgm:prSet presAssocID="{B2689252-8DB9-426B-BA21-0419BA305B06}" presName="desTx" presStyleLbl="alignAccFollowNode1" presStyleIdx="1" presStyleCnt="3">
        <dgm:presLayoutVars>
          <dgm:bulletEnabled val="1"/>
        </dgm:presLayoutVars>
      </dgm:prSet>
      <dgm:spPr/>
    </dgm:pt>
    <dgm:pt modelId="{7D40B608-6CCF-4C06-80DB-3E26A17C0E42}" type="pres">
      <dgm:prSet presAssocID="{B31832A5-4492-45C8-B28A-8BC0C55526E7}" presName="space" presStyleCnt="0"/>
      <dgm:spPr/>
    </dgm:pt>
    <dgm:pt modelId="{93B37E68-4507-4770-8AEE-126D4DFC2DDB}" type="pres">
      <dgm:prSet presAssocID="{0184DD98-22EF-4F20-BCFC-0DFF298F7A0F}" presName="composite" presStyleCnt="0"/>
      <dgm:spPr/>
    </dgm:pt>
    <dgm:pt modelId="{45336962-297B-4B05-AFF5-5716D2951A92}" type="pres">
      <dgm:prSet presAssocID="{0184DD98-22EF-4F20-BCFC-0DFF298F7A0F}" presName="parTx" presStyleLbl="alignNode1" presStyleIdx="2" presStyleCnt="3">
        <dgm:presLayoutVars>
          <dgm:chMax val="0"/>
          <dgm:chPref val="0"/>
          <dgm:bulletEnabled val="1"/>
        </dgm:presLayoutVars>
      </dgm:prSet>
      <dgm:spPr/>
    </dgm:pt>
    <dgm:pt modelId="{BA3390D5-C743-44EB-B98C-10BB8CFC6AB2}" type="pres">
      <dgm:prSet presAssocID="{0184DD98-22EF-4F20-BCFC-0DFF298F7A0F}" presName="desTx" presStyleLbl="alignAccFollowNode1" presStyleIdx="2" presStyleCnt="3">
        <dgm:presLayoutVars>
          <dgm:bulletEnabled val="1"/>
        </dgm:presLayoutVars>
      </dgm:prSet>
      <dgm:spPr/>
    </dgm:pt>
  </dgm:ptLst>
  <dgm:cxnLst>
    <dgm:cxn modelId="{A61EB322-C51A-430F-9403-3ED03EB9E5E8}" type="presOf" srcId="{B2689252-8DB9-426B-BA21-0419BA305B06}" destId="{2F8D3556-906F-4DAA-B314-7D27CC65506E}" srcOrd="0" destOrd="0" presId="urn:microsoft.com/office/officeart/2005/8/layout/hList1"/>
    <dgm:cxn modelId="{23701523-E6D8-4D0A-B505-EA4CC0EA9BAA}" srcId="{D606D6BB-DFF6-4B55-8EF5-0F95F7845CA6}" destId="{0184DD98-22EF-4F20-BCFC-0DFF298F7A0F}" srcOrd="2" destOrd="0" parTransId="{655A52E6-D97A-497D-B8BB-BDF2F9B9ACA5}" sibTransId="{333C7565-9ED7-4B9C-8D41-4C7AA7F5971D}"/>
    <dgm:cxn modelId="{23B20962-658D-475B-B847-ADD57AAAC943}" type="presOf" srcId="{5D19AB6F-CED7-4BD2-9149-65A72739617B}" destId="{BA3390D5-C743-44EB-B98C-10BB8CFC6AB2}" srcOrd="0" destOrd="1" presId="urn:microsoft.com/office/officeart/2005/8/layout/hList1"/>
    <dgm:cxn modelId="{B1B12055-B67B-4FF3-8896-E4887C595AA2}" type="presOf" srcId="{A7337873-64FD-47E6-BF58-148998D18D38}" destId="{BA3390D5-C743-44EB-B98C-10BB8CFC6AB2}" srcOrd="0" destOrd="0" presId="urn:microsoft.com/office/officeart/2005/8/layout/hList1"/>
    <dgm:cxn modelId="{D424D356-ABE9-4380-9056-DDB1E258C6A6}" srcId="{D606D6BB-DFF6-4B55-8EF5-0F95F7845CA6}" destId="{444351C0-8D92-40FB-A704-2D731040725E}" srcOrd="0" destOrd="0" parTransId="{8D296166-74E6-4655-B35D-0C8FCCAE003C}" sibTransId="{FACFB5B0-49DC-4D63-9EEA-04A18F0996EB}"/>
    <dgm:cxn modelId="{181E2E58-A520-49C2-8AA8-39D3CE274944}" type="presOf" srcId="{A1BA293D-54FF-46CE-9328-8287F5A00A1A}" destId="{C24E0C0E-1BC2-419E-A938-D13F375BB80B}" srcOrd="0" destOrd="2" presId="urn:microsoft.com/office/officeart/2005/8/layout/hList1"/>
    <dgm:cxn modelId="{6BAB877C-55B1-401F-B669-5585C91AE77E}" type="presOf" srcId="{78AC3F53-9503-4AA5-9C4E-ADC177F4DA80}" destId="{2F6BDF98-8541-45C9-89E6-C00EBE482D61}" srcOrd="0" destOrd="0" presId="urn:microsoft.com/office/officeart/2005/8/layout/hList1"/>
    <dgm:cxn modelId="{A9080184-B575-492B-8616-358295DB8D67}" srcId="{B2689252-8DB9-426B-BA21-0419BA305B06}" destId="{48B26F05-8630-4640-958A-7BD335E408F2}" srcOrd="0" destOrd="0" parTransId="{2125B843-DF38-4D90-ABAE-A7E5A7647C33}" sibTransId="{B2E36707-2A17-44FB-9F41-3E90449FFE8D}"/>
    <dgm:cxn modelId="{F126C28B-CC95-434B-9A32-A9560B33AF06}" srcId="{444351C0-8D92-40FB-A704-2D731040725E}" destId="{78AC3F53-9503-4AA5-9C4E-ADC177F4DA80}" srcOrd="0" destOrd="0" parTransId="{1F608B3D-C7C8-4AEC-B5AC-6D9A83449367}" sibTransId="{39B771B4-D448-41C4-86D8-39AFC2394E6B}"/>
    <dgm:cxn modelId="{9900C594-F1C1-4F93-AA14-1CEE522129D5}" srcId="{B2689252-8DB9-426B-BA21-0419BA305B06}" destId="{A1BA293D-54FF-46CE-9328-8287F5A00A1A}" srcOrd="2" destOrd="0" parTransId="{FBBA158A-E6D7-4B5F-B467-591415AA92E0}" sibTransId="{B118D294-7AA7-46FA-865B-76D83CA81314}"/>
    <dgm:cxn modelId="{CE48AD96-ECB0-466A-AA86-4D4DA005908F}" type="presOf" srcId="{D606D6BB-DFF6-4B55-8EF5-0F95F7845CA6}" destId="{DDEFDB4A-B970-4972-98D8-74994912A957}" srcOrd="0" destOrd="0" presId="urn:microsoft.com/office/officeart/2005/8/layout/hList1"/>
    <dgm:cxn modelId="{33D84698-C802-411D-85F7-1DCC4F3A6B3C}" srcId="{B2689252-8DB9-426B-BA21-0419BA305B06}" destId="{13FC7BC5-DC2A-45B1-8F1C-E77F85CAB56E}" srcOrd="1" destOrd="0" parTransId="{8BA5D4AC-754C-4168-BAE7-A4282F943892}" sibTransId="{36AD6673-DF35-4709-8846-CEAF58A38AEC}"/>
    <dgm:cxn modelId="{30585A9A-6D53-431A-BC8A-FEDF97A293B4}" srcId="{0184DD98-22EF-4F20-BCFC-0DFF298F7A0F}" destId="{5D19AB6F-CED7-4BD2-9149-65A72739617B}" srcOrd="1" destOrd="0" parTransId="{E2FA8778-6430-49B9-9CEA-0CEF6BB088F3}" sibTransId="{41C3879D-78E6-466C-868A-AD4B6A5FEF31}"/>
    <dgm:cxn modelId="{1AE7F1A3-9992-4DB8-8728-DD632D9145F5}" srcId="{D606D6BB-DFF6-4B55-8EF5-0F95F7845CA6}" destId="{B2689252-8DB9-426B-BA21-0419BA305B06}" srcOrd="1" destOrd="0" parTransId="{68BA09B5-FF3E-4A53-85C4-7F658D843AEF}" sibTransId="{B31832A5-4492-45C8-B28A-8BC0C55526E7}"/>
    <dgm:cxn modelId="{1932D1B5-59C5-4658-9BC9-A688158BB4E3}" type="presOf" srcId="{444351C0-8D92-40FB-A704-2D731040725E}" destId="{A8746ABD-0C27-4C09-B4E3-096E27273C95}" srcOrd="0" destOrd="0" presId="urn:microsoft.com/office/officeart/2005/8/layout/hList1"/>
    <dgm:cxn modelId="{D89AA9C0-ED69-4517-8290-54077658462F}" type="presOf" srcId="{48B26F05-8630-4640-958A-7BD335E408F2}" destId="{C24E0C0E-1BC2-419E-A938-D13F375BB80B}" srcOrd="0" destOrd="0" presId="urn:microsoft.com/office/officeart/2005/8/layout/hList1"/>
    <dgm:cxn modelId="{24ED42E1-7F72-46C7-B3DA-F814422C739C}" type="presOf" srcId="{0184DD98-22EF-4F20-BCFC-0DFF298F7A0F}" destId="{45336962-297B-4B05-AFF5-5716D2951A92}" srcOrd="0" destOrd="0" presId="urn:microsoft.com/office/officeart/2005/8/layout/hList1"/>
    <dgm:cxn modelId="{54341FF4-4314-408F-87C1-4061976D2290}" srcId="{0184DD98-22EF-4F20-BCFC-0DFF298F7A0F}" destId="{A7337873-64FD-47E6-BF58-148998D18D38}" srcOrd="0" destOrd="0" parTransId="{C14F91E4-C833-40CC-98C8-4D0321C9219E}" sibTransId="{A85A59E1-990D-434C-9DF8-51CE0079AF68}"/>
    <dgm:cxn modelId="{629135F9-55D7-4E98-A17F-2D5ECD97FAB6}" type="presOf" srcId="{13FC7BC5-DC2A-45B1-8F1C-E77F85CAB56E}" destId="{C24E0C0E-1BC2-419E-A938-D13F375BB80B}" srcOrd="0" destOrd="1" presId="urn:microsoft.com/office/officeart/2005/8/layout/hList1"/>
    <dgm:cxn modelId="{2D60A964-9B81-4F78-BF43-138B2CC7DE38}" type="presParOf" srcId="{DDEFDB4A-B970-4972-98D8-74994912A957}" destId="{11E3AD8A-39D8-4C5E-9A8B-AE4243496A6B}" srcOrd="0" destOrd="0" presId="urn:microsoft.com/office/officeart/2005/8/layout/hList1"/>
    <dgm:cxn modelId="{44551803-E62C-4E5A-9B95-927852565496}" type="presParOf" srcId="{11E3AD8A-39D8-4C5E-9A8B-AE4243496A6B}" destId="{A8746ABD-0C27-4C09-B4E3-096E27273C95}" srcOrd="0" destOrd="0" presId="urn:microsoft.com/office/officeart/2005/8/layout/hList1"/>
    <dgm:cxn modelId="{1A55F471-B073-4B31-9D78-A8068358F196}" type="presParOf" srcId="{11E3AD8A-39D8-4C5E-9A8B-AE4243496A6B}" destId="{2F6BDF98-8541-45C9-89E6-C00EBE482D61}" srcOrd="1" destOrd="0" presId="urn:microsoft.com/office/officeart/2005/8/layout/hList1"/>
    <dgm:cxn modelId="{054BB55F-31DF-4B41-9EFC-2459318D54E0}" type="presParOf" srcId="{DDEFDB4A-B970-4972-98D8-74994912A957}" destId="{9011CC38-72EE-4F1E-A47C-5FA070799A2A}" srcOrd="1" destOrd="0" presId="urn:microsoft.com/office/officeart/2005/8/layout/hList1"/>
    <dgm:cxn modelId="{03737A4E-663F-415F-960A-61112B8AC63D}" type="presParOf" srcId="{DDEFDB4A-B970-4972-98D8-74994912A957}" destId="{85DA3010-8E6E-4884-B070-14DF4382D070}" srcOrd="2" destOrd="0" presId="urn:microsoft.com/office/officeart/2005/8/layout/hList1"/>
    <dgm:cxn modelId="{414D2D3F-6C34-422F-A8B1-084258BF51B9}" type="presParOf" srcId="{85DA3010-8E6E-4884-B070-14DF4382D070}" destId="{2F8D3556-906F-4DAA-B314-7D27CC65506E}" srcOrd="0" destOrd="0" presId="urn:microsoft.com/office/officeart/2005/8/layout/hList1"/>
    <dgm:cxn modelId="{2C13E4C9-DE49-4E21-9D5E-27D1CC7C2D89}" type="presParOf" srcId="{85DA3010-8E6E-4884-B070-14DF4382D070}" destId="{C24E0C0E-1BC2-419E-A938-D13F375BB80B}" srcOrd="1" destOrd="0" presId="urn:microsoft.com/office/officeart/2005/8/layout/hList1"/>
    <dgm:cxn modelId="{8FBEF89C-8392-4206-AF21-68C4A167E6BE}" type="presParOf" srcId="{DDEFDB4A-B970-4972-98D8-74994912A957}" destId="{7D40B608-6CCF-4C06-80DB-3E26A17C0E42}" srcOrd="3" destOrd="0" presId="urn:microsoft.com/office/officeart/2005/8/layout/hList1"/>
    <dgm:cxn modelId="{E5828347-08A4-4B6C-8ED6-EBFA40B8CB3E}" type="presParOf" srcId="{DDEFDB4A-B970-4972-98D8-74994912A957}" destId="{93B37E68-4507-4770-8AEE-126D4DFC2DDB}" srcOrd="4" destOrd="0" presId="urn:microsoft.com/office/officeart/2005/8/layout/hList1"/>
    <dgm:cxn modelId="{1C3E945C-419D-47C4-B42F-8B4071BBB7FF}" type="presParOf" srcId="{93B37E68-4507-4770-8AEE-126D4DFC2DDB}" destId="{45336962-297B-4B05-AFF5-5716D2951A92}" srcOrd="0" destOrd="0" presId="urn:microsoft.com/office/officeart/2005/8/layout/hList1"/>
    <dgm:cxn modelId="{E56A007C-16B1-4EDE-9FDD-9860A3A5F89B}" type="presParOf" srcId="{93B37E68-4507-4770-8AEE-126D4DFC2DDB}" destId="{BA3390D5-C743-44EB-B98C-10BB8CFC6AB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46ABD-0C27-4C09-B4E3-096E27273C95}">
      <dsp:nvSpPr>
        <dsp:cNvPr id="0" name=""/>
        <dsp:cNvSpPr/>
      </dsp:nvSpPr>
      <dsp:spPr>
        <a:xfrm>
          <a:off x="3384" y="16192"/>
          <a:ext cx="3300182" cy="13200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rtl="0">
            <a:lnSpc>
              <a:spcPct val="90000"/>
            </a:lnSpc>
            <a:spcBef>
              <a:spcPct val="0"/>
            </a:spcBef>
            <a:spcAft>
              <a:spcPct val="35000"/>
            </a:spcAft>
            <a:buNone/>
          </a:pPr>
          <a:r>
            <a:rPr lang="en-US" sz="2700" kern="1200" dirty="0">
              <a:latin typeface="+mn-lt"/>
            </a:rPr>
            <a:t>Progress Monitoring for Summer </a:t>
          </a:r>
        </a:p>
      </dsp:txBody>
      <dsp:txXfrm>
        <a:off x="3384" y="16192"/>
        <a:ext cx="3300182" cy="1320072"/>
      </dsp:txXfrm>
    </dsp:sp>
    <dsp:sp modelId="{2F6BDF98-8541-45C9-89E6-C00EBE482D61}">
      <dsp:nvSpPr>
        <dsp:cNvPr id="0" name=""/>
        <dsp:cNvSpPr/>
      </dsp:nvSpPr>
      <dsp:spPr>
        <a:xfrm>
          <a:off x="3384" y="1336264"/>
          <a:ext cx="3300182" cy="26352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Font typeface="Wingdings" panose="05000000000000000000" pitchFamily="2" charset="2"/>
            <a:buChar char="§"/>
          </a:pPr>
          <a:r>
            <a:rPr lang="en-US" sz="2400" kern="1200" dirty="0">
              <a:latin typeface="+mn-lt"/>
            </a:rPr>
            <a:t>New materials and professional development opportunities forthcoming next week! </a:t>
          </a:r>
        </a:p>
      </dsp:txBody>
      <dsp:txXfrm>
        <a:off x="3384" y="1336264"/>
        <a:ext cx="3300182" cy="2635200"/>
      </dsp:txXfrm>
    </dsp:sp>
    <dsp:sp modelId="{2F8D3556-906F-4DAA-B314-7D27CC65506E}">
      <dsp:nvSpPr>
        <dsp:cNvPr id="0" name=""/>
        <dsp:cNvSpPr/>
      </dsp:nvSpPr>
      <dsp:spPr>
        <a:xfrm>
          <a:off x="3765592" y="16192"/>
          <a:ext cx="3300182" cy="13200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rtl="0">
            <a:lnSpc>
              <a:spcPct val="90000"/>
            </a:lnSpc>
            <a:spcBef>
              <a:spcPct val="0"/>
            </a:spcBef>
            <a:spcAft>
              <a:spcPct val="35000"/>
            </a:spcAft>
            <a:buNone/>
          </a:pPr>
          <a:r>
            <a:rPr lang="en-US" sz="2700" kern="1200" dirty="0">
              <a:solidFill>
                <a:prstClr val="white"/>
              </a:solidFill>
              <a:latin typeface="Calibri" panose="020F0502020204030204"/>
              <a:ea typeface="+mn-ea"/>
              <a:cs typeface="+mn-cs"/>
            </a:rPr>
            <a:t>District Quick Start Guide </a:t>
          </a:r>
        </a:p>
      </dsp:txBody>
      <dsp:txXfrm>
        <a:off x="3765592" y="16192"/>
        <a:ext cx="3300182" cy="1320072"/>
      </dsp:txXfrm>
    </dsp:sp>
    <dsp:sp modelId="{C24E0C0E-1BC2-419E-A938-D13F375BB80B}">
      <dsp:nvSpPr>
        <dsp:cNvPr id="0" name=""/>
        <dsp:cNvSpPr/>
      </dsp:nvSpPr>
      <dsp:spPr>
        <a:xfrm>
          <a:off x="3765592" y="1336264"/>
          <a:ext cx="3300182" cy="26352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200150" rtl="0">
            <a:lnSpc>
              <a:spcPct val="90000"/>
            </a:lnSpc>
            <a:spcBef>
              <a:spcPct val="0"/>
            </a:spcBef>
            <a:spcAft>
              <a:spcPct val="15000"/>
            </a:spcAft>
            <a:buFont typeface="Wingdings" panose="05000000000000000000" pitchFamily="2" charset="2"/>
            <a:buChar char="§"/>
          </a:pPr>
          <a:r>
            <a:rPr lang="en-US" sz="2400" kern="1200" dirty="0">
              <a:solidFill>
                <a:prstClr val="black">
                  <a:hueOff val="0"/>
                  <a:satOff val="0"/>
                  <a:lumOff val="0"/>
                  <a:alphaOff val="0"/>
                </a:prstClr>
              </a:solidFill>
              <a:latin typeface="Calibri" panose="020F0502020204030204"/>
              <a:ea typeface="+mn-ea"/>
              <a:cs typeface="+mn-cs"/>
            </a:rPr>
            <a:t>Step-by-step guidance</a:t>
          </a:r>
        </a:p>
        <a:p>
          <a:pPr marL="228600" lvl="1" indent="-228600" algn="l" defTabSz="1200150" rtl="0">
            <a:lnSpc>
              <a:spcPct val="90000"/>
            </a:lnSpc>
            <a:spcBef>
              <a:spcPct val="0"/>
            </a:spcBef>
            <a:spcAft>
              <a:spcPct val="15000"/>
            </a:spcAft>
            <a:buFont typeface="Wingdings" panose="05000000000000000000" pitchFamily="2" charset="2"/>
            <a:buChar char="§"/>
          </a:pPr>
          <a:r>
            <a:rPr lang="en-US" sz="2400" kern="1200" dirty="0">
              <a:solidFill>
                <a:prstClr val="black">
                  <a:hueOff val="0"/>
                  <a:satOff val="0"/>
                  <a:lumOff val="0"/>
                  <a:alphaOff val="0"/>
                </a:prstClr>
              </a:solidFill>
              <a:latin typeface="Calibri" panose="020F0502020204030204"/>
              <a:ea typeface="+mn-ea"/>
              <a:cs typeface="+mn-cs"/>
            </a:rPr>
            <a:t>Links for easy access</a:t>
          </a:r>
        </a:p>
        <a:p>
          <a:pPr marL="228600" lvl="1" indent="-228600" algn="l" defTabSz="1200150" rtl="0">
            <a:lnSpc>
              <a:spcPct val="90000"/>
            </a:lnSpc>
            <a:spcBef>
              <a:spcPct val="0"/>
            </a:spcBef>
            <a:spcAft>
              <a:spcPct val="15000"/>
            </a:spcAft>
            <a:buFont typeface="Wingdings" panose="05000000000000000000" pitchFamily="2" charset="2"/>
            <a:buChar char="§"/>
          </a:pPr>
          <a:r>
            <a:rPr lang="en-US" sz="2400" kern="1200" dirty="0">
              <a:solidFill>
                <a:prstClr val="black">
                  <a:hueOff val="0"/>
                  <a:satOff val="0"/>
                  <a:lumOff val="0"/>
                  <a:alphaOff val="0"/>
                </a:prstClr>
              </a:solidFill>
              <a:latin typeface="Calibri" panose="020F0502020204030204"/>
              <a:ea typeface="+mn-ea"/>
              <a:cs typeface="+mn-cs"/>
            </a:rPr>
            <a:t>RLA extension materials still available! </a:t>
          </a:r>
        </a:p>
      </dsp:txBody>
      <dsp:txXfrm>
        <a:off x="3765592" y="1336264"/>
        <a:ext cx="3300182" cy="2635200"/>
      </dsp:txXfrm>
    </dsp:sp>
    <dsp:sp modelId="{45336962-297B-4B05-AFF5-5716D2951A92}">
      <dsp:nvSpPr>
        <dsp:cNvPr id="0" name=""/>
        <dsp:cNvSpPr/>
      </dsp:nvSpPr>
      <dsp:spPr>
        <a:xfrm>
          <a:off x="7527800" y="16192"/>
          <a:ext cx="3300182" cy="13200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rtl="0">
            <a:lnSpc>
              <a:spcPct val="90000"/>
            </a:lnSpc>
            <a:spcBef>
              <a:spcPct val="0"/>
            </a:spcBef>
            <a:spcAft>
              <a:spcPct val="35000"/>
            </a:spcAft>
            <a:buNone/>
          </a:pPr>
          <a:r>
            <a:rPr lang="en-US" sz="2700" kern="1200" dirty="0">
              <a:solidFill>
                <a:prstClr val="white"/>
              </a:solidFill>
              <a:latin typeface="Calibri" panose="020F0502020204030204"/>
              <a:ea typeface="+mn-ea"/>
              <a:cs typeface="+mn-cs"/>
            </a:rPr>
            <a:t>Resources Availability</a:t>
          </a:r>
        </a:p>
      </dsp:txBody>
      <dsp:txXfrm>
        <a:off x="7527800" y="16192"/>
        <a:ext cx="3300182" cy="1320072"/>
      </dsp:txXfrm>
    </dsp:sp>
    <dsp:sp modelId="{BA3390D5-C743-44EB-B98C-10BB8CFC6AB2}">
      <dsp:nvSpPr>
        <dsp:cNvPr id="0" name=""/>
        <dsp:cNvSpPr/>
      </dsp:nvSpPr>
      <dsp:spPr>
        <a:xfrm>
          <a:off x="7527800" y="1336264"/>
          <a:ext cx="3300182" cy="26352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Font typeface="Wingdings" panose="05000000000000000000" pitchFamily="2" charset="2"/>
            <a:buChar char="§"/>
          </a:pPr>
          <a:r>
            <a:rPr lang="en-US" sz="2400" kern="1200" dirty="0">
              <a:latin typeface="+mn-lt"/>
            </a:rPr>
            <a:t>All digital and print materials available through July 31</a:t>
          </a:r>
        </a:p>
        <a:p>
          <a:pPr marL="228600" lvl="1" indent="-228600" algn="l" defTabSz="1066800" rtl="0">
            <a:lnSpc>
              <a:spcPct val="90000"/>
            </a:lnSpc>
            <a:spcBef>
              <a:spcPct val="0"/>
            </a:spcBef>
            <a:spcAft>
              <a:spcPct val="15000"/>
            </a:spcAft>
            <a:buFont typeface="Wingdings" panose="05000000000000000000" pitchFamily="2" charset="2"/>
            <a:buChar char="§"/>
          </a:pPr>
          <a:r>
            <a:rPr lang="en-US" sz="2400" kern="1200" dirty="0">
              <a:latin typeface="+mn-lt"/>
            </a:rPr>
            <a:t>Some digital access through August</a:t>
          </a:r>
        </a:p>
      </dsp:txBody>
      <dsp:txXfrm>
        <a:off x="7527800" y="1336264"/>
        <a:ext cx="3300182" cy="26352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A9C0E16-2AFB-49A0-ADC0-6A143F15F4F0}" type="datetimeFigureOut">
              <a:rPr lang="en-US" smtClean="0"/>
              <a:t>6/16/2020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4A6A1D8-5AAD-45CE-BC71-589F76F3B918}" type="slidenum">
              <a:rPr lang="en-US" smtClean="0"/>
              <a:t>‹#›</a:t>
            </a:fld>
            <a:endParaRPr lang="en-US"/>
          </a:p>
        </p:txBody>
      </p:sp>
    </p:spTree>
    <p:extLst>
      <p:ext uri="{BB962C8B-B14F-4D97-AF65-F5344CB8AC3E}">
        <p14:creationId xmlns:p14="http://schemas.microsoft.com/office/powerpoint/2010/main" val="104408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g5d0d47cd11_1_35:notes"/>
          <p:cNvSpPr>
            <a:spLocks noGrp="1" noRot="1" noChangeAspect="1"/>
          </p:cNvSpPr>
          <p:nvPr>
            <p:ph type="sldImg" idx="2"/>
          </p:nvPr>
        </p:nvSpPr>
        <p:spPr>
          <a:xfrm>
            <a:off x="-24255413" y="11604625"/>
            <a:ext cx="55702201" cy="31332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1" name="Google Shape;981;g5d0d47cd11_1_35:notes"/>
          <p:cNvSpPr txBox="1">
            <a:spLocks noGrp="1"/>
          </p:cNvSpPr>
          <p:nvPr>
            <p:ph type="body" idx="1"/>
          </p:nvPr>
        </p:nvSpPr>
        <p:spPr>
          <a:xfrm>
            <a:off x="719220" y="44678136"/>
            <a:ext cx="5753659" cy="36554261"/>
          </a:xfrm>
          <a:prstGeom prst="rect">
            <a:avLst/>
          </a:prstGeom>
          <a:noFill/>
          <a:ln>
            <a:noFill/>
          </a:ln>
        </p:spPr>
        <p:txBody>
          <a:bodyPr spcFirstLastPara="1" wrap="square" lIns="195566" tIns="97783" rIns="195566" bIns="97783" anchor="t" anchorCtr="0">
            <a:noAutofit/>
          </a:bodyPr>
          <a:lstStyle/>
          <a:p>
            <a:pPr marL="958337" indent="-479168">
              <a:spcBef>
                <a:spcPts val="0"/>
              </a:spcBef>
              <a:spcAft>
                <a:spcPts val="0"/>
              </a:spcAft>
              <a:buSzPts val="1400"/>
            </a:pPr>
            <a:endParaRPr lang="en-US"/>
          </a:p>
        </p:txBody>
      </p:sp>
      <p:sp>
        <p:nvSpPr>
          <p:cNvPr id="982" name="Google Shape;982;g5d0d47cd11_1_35:notes"/>
          <p:cNvSpPr txBox="1">
            <a:spLocks noGrp="1"/>
          </p:cNvSpPr>
          <p:nvPr>
            <p:ph type="sldNum" idx="12"/>
          </p:nvPr>
        </p:nvSpPr>
        <p:spPr>
          <a:xfrm>
            <a:off x="4073906" y="88179702"/>
            <a:ext cx="3116461" cy="4658289"/>
          </a:xfrm>
          <a:prstGeom prst="rect">
            <a:avLst/>
          </a:prstGeom>
          <a:noFill/>
          <a:ln>
            <a:noFill/>
          </a:ln>
        </p:spPr>
        <p:txBody>
          <a:bodyPr spcFirstLastPara="1" wrap="square" lIns="195566" tIns="97783" rIns="195566" bIns="97783" anchor="b" anchorCtr="0">
            <a:noAutofit/>
          </a:bodyPr>
          <a:lstStyle/>
          <a:p>
            <a:pPr>
              <a:buSzPts val="1200"/>
            </a:pPr>
            <a:fld id="{00000000-1234-1234-1234-123412341234}" type="slidenum">
              <a:rPr lang="en-US">
                <a:solidFill>
                  <a:schemeClr val="dk1"/>
                </a:solidFill>
                <a:latin typeface="Calibri"/>
                <a:ea typeface="Calibri"/>
                <a:cs typeface="Calibri"/>
                <a:sym typeface="Calibri"/>
              </a:rPr>
              <a:pPr>
                <a:buSzPts val="1200"/>
              </a:pPr>
              <a:t>13</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9258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jpe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jpe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jpe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4.svg"/><Relationship Id="rId4" Type="http://schemas.openxmlformats.org/officeDocument/2006/relationships/image" Target="../media/image9.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4.svg"/><Relationship Id="rId4" Type="http://schemas.openxmlformats.org/officeDocument/2006/relationships/image" Target="../media/image9.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jpe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jpe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jpe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EA42CB7-3523-4E0B-BB00-B501A171AD69}" type="datetime1">
              <a:rPr lang="en-US" smtClean="0">
                <a:solidFill>
                  <a:schemeClr val="accent1">
                    <a:lumMod val="60000"/>
                    <a:lumOff val="40000"/>
                  </a:schemeClr>
                </a:solidFill>
              </a:rPr>
              <a:t>6/16/2020</a:t>
            </a:fld>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endParaRPr lang="en-US">
              <a:solidFill>
                <a:schemeClr val="accent1">
                  <a:lumMod val="60000"/>
                  <a:lumOff val="40000"/>
                </a:schemeClr>
              </a:solidFill>
            </a:endParaRPr>
          </a:p>
        </p:txBody>
      </p:sp>
    </p:spTree>
    <p:extLst>
      <p:ext uri="{BB962C8B-B14F-4D97-AF65-F5344CB8AC3E}">
        <p14:creationId xmlns:p14="http://schemas.microsoft.com/office/powerpoint/2010/main" val="4228180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14" name="Rectangle 13"/>
          <p:cNvSpPr/>
          <p:nvPr userDrawn="1"/>
        </p:nvSpPr>
        <p:spPr>
          <a:xfrm>
            <a:off x="0" y="1224366"/>
            <a:ext cx="12192000" cy="5067946"/>
          </a:xfrm>
          <a:prstGeom prst="rect">
            <a:avLst/>
          </a:prstGeom>
          <a:gradFill flip="none" rotWithShape="1">
            <a:gsLst>
              <a:gs pos="0">
                <a:srgbClr val="00B4C2">
                  <a:lumMod val="84000"/>
                </a:srgbClr>
              </a:gs>
              <a:gs pos="81000">
                <a:schemeClr val="accent1">
                  <a:lumMod val="75000"/>
                </a:schemeClr>
              </a:gs>
              <a:gs pos="98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92301AC3-09A8-4506-B462-EEDD52B7639F}" type="datetime1">
              <a:rPr lang="en-US" smtClean="0">
                <a:solidFill>
                  <a:schemeClr val="accent1">
                    <a:lumMod val="60000"/>
                    <a:lumOff val="40000"/>
                  </a:schemeClr>
                </a:solidFill>
              </a:rPr>
              <a:t>6/16/2020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13" name="Title 1"/>
          <p:cNvSpPr txBox="1">
            <a:spLocks/>
          </p:cNvSpPr>
          <p:nvPr userDrawn="1"/>
        </p:nvSpPr>
        <p:spPr>
          <a:xfrm>
            <a:off x="1066799" y="3007213"/>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8596452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472764F2-22AF-4333-A8EE-86C4BE90205D}" type="datetime1">
              <a:rPr lang="en-US" smtClean="0"/>
              <a:t>6/16/2020</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17549112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4DF93D29-80D2-4144-B5FE-B34E58C9A418}" type="datetime1">
              <a:rPr lang="en-US" smtClean="0"/>
              <a:t>6/16/2020</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194340519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51450C51-A992-44D4-840F-1FD401724DD8}" type="datetime1">
              <a:rPr lang="en-US" smtClean="0"/>
              <a:t>6/16/2020</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6/16/2020</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162198108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63A8737E-175C-474E-A4BC-98D62A973413}" type="datetime1">
              <a:rPr lang="en-US" smtClean="0"/>
              <a:t>6/16/2020</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45019505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2E66B5AD-5EB3-423B-AD1B-7A53C7ED7711}" type="datetime1">
              <a:rPr lang="en-US" smtClean="0"/>
              <a:t>6/16/2020</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25730640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231B8E11-8C17-43F8-8B3C-EDE64420AFBA}" type="datetime1">
              <a:rPr lang="en-US" smtClean="0"/>
              <a:t>6/16/2020</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6/16/2020</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42462421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4A5DF20A-39F0-499D-9A47-2596531EBCD9}" type="datetime1">
              <a:rPr lang="en-US" smtClean="0"/>
              <a:t>6/16/2020</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429250984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930AB07F-33F6-4825-AB1C-0947CF263065}" type="datetime1">
              <a:rPr lang="en-US" smtClean="0"/>
              <a:t>6/16/2020</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15252820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B5695690-B561-4CEE-A5CA-4CE1780F336E}" type="datetime1">
              <a:rPr lang="en-US" smtClean="0"/>
              <a:t>6/16/2020</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177562820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25A1733-D94D-4610-AC24-43488A6F9083}" type="datetime1">
              <a:rPr lang="en-US" smtClean="0"/>
              <a:t>6/16/2020</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620184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14" name="Rectangle 13"/>
          <p:cNvSpPr/>
          <p:nvPr userDrawn="1"/>
        </p:nvSpPr>
        <p:spPr>
          <a:xfrm>
            <a:off x="0" y="2433234"/>
            <a:ext cx="12192000" cy="3099662"/>
          </a:xfrm>
          <a:prstGeom prst="rect">
            <a:avLst/>
          </a:prstGeom>
          <a:gradFill flip="none" rotWithShape="1">
            <a:gsLst>
              <a:gs pos="0">
                <a:srgbClr val="00B4C2">
                  <a:lumMod val="84000"/>
                </a:srgbClr>
              </a:gs>
              <a:gs pos="81000">
                <a:schemeClr val="accent1">
                  <a:lumMod val="75000"/>
                </a:schemeClr>
              </a:gs>
              <a:gs pos="98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63C04B9C-DBFC-42CF-A068-91F5D2D2F2CC}" type="datetime1">
              <a:rPr lang="en-US" smtClean="0">
                <a:solidFill>
                  <a:schemeClr val="accent1">
                    <a:lumMod val="60000"/>
                    <a:lumOff val="40000"/>
                  </a:schemeClr>
                </a:solidFill>
              </a:rPr>
              <a:t>6/16/2020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13" name="Title 1"/>
          <p:cNvSpPr txBox="1">
            <a:spLocks/>
          </p:cNvSpPr>
          <p:nvPr userDrawn="1"/>
        </p:nvSpPr>
        <p:spPr>
          <a:xfrm>
            <a:off x="1066800" y="3131199"/>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3233807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6D2EEB2-CF6F-42D5-A243-DF95329D9E93}" type="datetime1">
              <a:rPr lang="en-US" smtClean="0">
                <a:solidFill>
                  <a:schemeClr val="accent1">
                    <a:lumMod val="60000"/>
                    <a:lumOff val="40000"/>
                  </a:schemeClr>
                </a:solidFill>
              </a:rPr>
              <a:t>6/16/2020</a:t>
            </a:fld>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endParaRPr lang="en-US">
              <a:solidFill>
                <a:schemeClr val="accent1">
                  <a:lumMod val="60000"/>
                  <a:lumOff val="40000"/>
                </a:schemeClr>
              </a:solidFill>
            </a:endParaRPr>
          </a:p>
        </p:txBody>
      </p:sp>
    </p:spTree>
    <p:extLst>
      <p:ext uri="{BB962C8B-B14F-4D97-AF65-F5344CB8AC3E}">
        <p14:creationId xmlns:p14="http://schemas.microsoft.com/office/powerpoint/2010/main" val="2522269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140567088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42182271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33307860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126590999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217025842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80814003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384469549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26" name="Picture 2" descr="learning at home">
            <a:extLst>
              <a:ext uri="{FF2B5EF4-FFF2-40B4-BE49-F238E27FC236}">
                <a16:creationId xmlns:a16="http://schemas.microsoft.com/office/drawing/2014/main" id="{DEF65620-7BCF-41F6-9EC7-A9253068F63E}"/>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4839" t="-258" r="22519" b="-65"/>
          <a:stretch/>
        </p:blipFill>
        <p:spPr bwMode="auto">
          <a:xfrm>
            <a:off x="0" y="-66675"/>
            <a:ext cx="13580541" cy="69246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152723250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AAD83730-1ACF-4DDD-A12A-2A897654615F}" type="datetime1">
              <a:rPr lang="en-US" smtClean="0"/>
              <a:t>6/16/2020</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830077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4" name="Rectangle 13"/>
          <p:cNvSpPr/>
          <p:nvPr userDrawn="1"/>
        </p:nvSpPr>
        <p:spPr>
          <a:xfrm>
            <a:off x="0" y="1224366"/>
            <a:ext cx="12192000" cy="5067946"/>
          </a:xfrm>
          <a:prstGeom prst="rect">
            <a:avLst/>
          </a:prstGeom>
          <a:gradFill>
            <a:gsLst>
              <a:gs pos="0">
                <a:srgbClr val="FF8135">
                  <a:lumMod val="96000"/>
                  <a:lumOff val="4000"/>
                </a:srgbClr>
              </a:gs>
              <a:gs pos="48000">
                <a:srgbClr val="2E75B6"/>
              </a:gs>
              <a:gs pos="16000">
                <a:schemeClr val="accent5">
                  <a:lumMod val="75000"/>
                </a:schemeClr>
              </a:gs>
              <a:gs pos="100000">
                <a:srgbClr val="005786">
                  <a:lumMod val="96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FE02018B-BF65-4DA7-BE6A-506CF668C58C}" type="datetime1">
              <a:rPr lang="en-US" smtClean="0">
                <a:solidFill>
                  <a:schemeClr val="accent1">
                    <a:lumMod val="60000"/>
                    <a:lumOff val="40000"/>
                  </a:schemeClr>
                </a:solidFill>
              </a:rPr>
              <a:t>6/16/2020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13" name="Title 1"/>
          <p:cNvSpPr txBox="1">
            <a:spLocks/>
          </p:cNvSpPr>
          <p:nvPr userDrawn="1"/>
        </p:nvSpPr>
        <p:spPr>
          <a:xfrm>
            <a:off x="1066799" y="3007213"/>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173609098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33C658E8-3531-45A0-B3EC-1DD06BC8E7D8}" type="datetime1">
              <a:rPr lang="en-US" smtClean="0"/>
              <a:t>6/16/2020</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63682131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1E09ED7-5057-458C-8DC4-8EC0129C56FE}" type="datetime1">
              <a:rPr lang="en-US" smtClean="0"/>
              <a:t>6/16/2020</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79734690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213B940E-8A0C-4025-B911-D2D2E0F994E8}" type="datetime1">
              <a:rPr lang="en-US" smtClean="0"/>
              <a:t>6/16/2020</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01797936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9AD8E386-FD09-41C0-9CD8-31C8F87F23C2}" type="datetime1">
              <a:rPr lang="en-US" smtClean="0"/>
              <a:t>6/16/2020</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6185608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9C29E489-9674-4CE4-938C-0CE3373BCF19}" type="datetime1">
              <a:rPr lang="en-US" smtClean="0"/>
              <a:t>6/16/2020</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23599139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DBB120EF-35BC-4AE6-ACA7-40ABF549431F}" type="datetime1">
              <a:rPr lang="en-US" smtClean="0"/>
              <a:t>6/16/2020</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41018778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6DAB838B-4D55-47DE-AB36-CDEDA5B33220}" type="datetime1">
              <a:rPr lang="en-US" smtClean="0"/>
              <a:t>6/16/2020</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97921556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AB20C6D9-D805-42D3-8D58-CF9B4D795688}" type="datetime1">
              <a:rPr lang="en-US" smtClean="0"/>
              <a:t>6/16/2020</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25148671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E99188B6-CD6E-4C99-B9BF-036F9014AF54}" type="datetime1">
              <a:rPr lang="en-US" smtClean="0"/>
              <a:t>6/16/2020</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11639041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158A96C3-080A-41E0-9C09-FD2F5B0E46B8}" type="datetime1">
              <a:rPr lang="en-US" smtClean="0"/>
              <a:t>6/16/2020</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2556799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14" name="Rectangle 13"/>
          <p:cNvSpPr/>
          <p:nvPr userDrawn="1"/>
        </p:nvSpPr>
        <p:spPr>
          <a:xfrm>
            <a:off x="92467" y="2576945"/>
            <a:ext cx="12192000" cy="2707574"/>
          </a:xfrm>
          <a:prstGeom prst="rect">
            <a:avLst/>
          </a:prstGeom>
          <a:gradFill>
            <a:gsLst>
              <a:gs pos="0">
                <a:srgbClr val="FF8135">
                  <a:lumMod val="96000"/>
                  <a:lumOff val="4000"/>
                </a:srgbClr>
              </a:gs>
              <a:gs pos="48000">
                <a:srgbClr val="2E75B6"/>
              </a:gs>
              <a:gs pos="16000">
                <a:schemeClr val="accent5">
                  <a:lumMod val="75000"/>
                </a:schemeClr>
              </a:gs>
              <a:gs pos="100000">
                <a:srgbClr val="005786">
                  <a:lumMod val="96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A377530B-2D8D-40CC-805A-DF4EDDD99379}" type="datetime1">
              <a:rPr lang="en-US" smtClean="0">
                <a:solidFill>
                  <a:schemeClr val="accent1">
                    <a:lumMod val="60000"/>
                    <a:lumOff val="40000"/>
                  </a:schemeClr>
                </a:solidFill>
              </a:rPr>
              <a:t>6/16/2020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13" name="Title 1"/>
          <p:cNvSpPr txBox="1">
            <a:spLocks/>
          </p:cNvSpPr>
          <p:nvPr userDrawn="1"/>
        </p:nvSpPr>
        <p:spPr>
          <a:xfrm>
            <a:off x="1068389" y="3054714"/>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372707476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7385A2CD-3BF5-4EBF-A141-BF481EA59E7D}" type="datetime1">
              <a:rPr lang="en-US" smtClean="0"/>
              <a:t>6/16/2020</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25562767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80466688-D9E7-4B83-84DF-97C367468371}" type="datetime1">
              <a:rPr lang="en-US" smtClean="0"/>
              <a:t>6/16/2020</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177033391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8BD37377-E246-4C00-90B6-01E27903B5E2}" type="datetime1">
              <a:rPr lang="en-US" smtClean="0"/>
              <a:t>6/16/2020</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6/16/2020</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93807453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49CC7EBA-269C-4953-9962-025C4D51BDDD}" type="datetime1">
              <a:rPr lang="en-US" smtClean="0"/>
              <a:t>6/16/2020</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54710255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156076C9-3477-406D-9E41-65AB87212A19}" type="datetime1">
              <a:rPr lang="en-US" smtClean="0"/>
              <a:t>6/16/2020</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137579452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7B042969-655E-4215-937D-65F93D42DF9F}" type="datetime1">
              <a:rPr lang="en-US" smtClean="0"/>
              <a:t>6/16/2020</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6/16/2020</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12525934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9C0E687D-CC99-46DC-892B-41A1C6CCD938}" type="datetime1">
              <a:rPr lang="en-US" smtClean="0"/>
              <a:t>6/16/2020</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40160163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4C5E2B52-EE0F-42D8-98AD-D2B7972F5A90}" type="datetime1">
              <a:rPr lang="en-US" smtClean="0"/>
              <a:t>6/16/2020</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287410465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6B91B2DE-E43A-4DD6-8429-722E1E23248D}" type="datetime1">
              <a:rPr lang="en-US" smtClean="0"/>
              <a:t>6/16/2020</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367926216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FB0E19C-4779-415A-8AA1-02E7476DDFC0}" type="datetime1">
              <a:rPr lang="en-US" smtClean="0"/>
              <a:t>6/16/2020</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755476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F6CC5979-9011-470A-867D-D399082D8D55}" type="datetime1">
              <a:rPr lang="en-US" smtClean="0">
                <a:solidFill>
                  <a:schemeClr val="accent1">
                    <a:lumMod val="60000"/>
                    <a:lumOff val="40000"/>
                  </a:schemeClr>
                </a:solidFill>
              </a:rPr>
              <a:t>6/16/2020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11" name="Title 1"/>
          <p:cNvSpPr txBox="1">
            <a:spLocks/>
          </p:cNvSpPr>
          <p:nvPr userDrawn="1"/>
        </p:nvSpPr>
        <p:spPr>
          <a:xfrm>
            <a:off x="0" y="3044798"/>
            <a:ext cx="12192000" cy="852644"/>
          </a:xfrm>
          <a:prstGeom prst="rect">
            <a:avLst/>
          </a:prstGeom>
          <a:gradFill>
            <a:gsLst>
              <a:gs pos="48000">
                <a:srgbClr val="2E75B6"/>
              </a:gs>
              <a:gs pos="0">
                <a:schemeClr val="accent5">
                  <a:lumMod val="75000"/>
                </a:schemeClr>
              </a:gs>
              <a:gs pos="100000">
                <a:srgbClr val="005786">
                  <a:lumMod val="96000"/>
                </a:srgbClr>
              </a:gs>
            </a:gsLst>
            <a:lin ang="1800000" scaled="0"/>
          </a:gradFill>
        </p:spPr>
        <p:txBody>
          <a:bodyPr anchor="ct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400" b="0" i="0">
                <a:solidFill>
                  <a:schemeClr val="bg1"/>
                </a:solidFill>
                <a:latin typeface="Open Sans" charset="0"/>
                <a:ea typeface="Open Sans" charset="0"/>
                <a:cs typeface="Open Sans" charset="0"/>
              </a:rPr>
              <a:t>Notes/Appendix Slide</a:t>
            </a:r>
          </a:p>
        </p:txBody>
      </p:sp>
    </p:spTree>
    <p:extLst>
      <p:ext uri="{BB962C8B-B14F-4D97-AF65-F5344CB8AC3E}">
        <p14:creationId xmlns:p14="http://schemas.microsoft.com/office/powerpoint/2010/main" val="118655002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9E9ACC7-22D6-4685-8525-0FD253719B0A}" type="datetime1">
              <a:rPr lang="en-US" smtClean="0">
                <a:solidFill>
                  <a:schemeClr val="accent1">
                    <a:lumMod val="60000"/>
                    <a:lumOff val="40000"/>
                  </a:schemeClr>
                </a:solidFill>
              </a:rPr>
              <a:t>6/16/2020</a:t>
            </a:fld>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endParaRPr lang="en-US">
              <a:solidFill>
                <a:schemeClr val="accent1">
                  <a:lumMod val="60000"/>
                  <a:lumOff val="40000"/>
                </a:schemeClr>
              </a:solidFill>
            </a:endParaRPr>
          </a:p>
        </p:txBody>
      </p:sp>
    </p:spTree>
    <p:extLst>
      <p:ext uri="{BB962C8B-B14F-4D97-AF65-F5344CB8AC3E}">
        <p14:creationId xmlns:p14="http://schemas.microsoft.com/office/powerpoint/2010/main" val="3251183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3761EDDE-4E9E-4B3A-9CEC-8812EDADFD53}" type="datetime1">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649671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A3EDBD-571D-4BF5-928B-1BEB414EB824}" type="datetime1">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2372230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10009367" cy="710206"/>
          </a:xfrm>
        </p:spPr>
        <p:txBody>
          <a:bodyPr/>
          <a:lstStyle/>
          <a:p>
            <a:r>
              <a:rPr lang="en-US"/>
              <a:t>Click to edit Master title style</a:t>
            </a:r>
          </a:p>
        </p:txBody>
      </p:sp>
      <p:sp>
        <p:nvSpPr>
          <p:cNvPr id="5" name="Date Placeholder 4"/>
          <p:cNvSpPr>
            <a:spLocks noGrp="1"/>
          </p:cNvSpPr>
          <p:nvPr>
            <p:ph type="dt" sz="half" idx="10"/>
          </p:nvPr>
        </p:nvSpPr>
        <p:spPr/>
        <p:txBody>
          <a:bodyPr/>
          <a:lstStyle/>
          <a:p>
            <a:fld id="{A195B4A2-D0DE-4E4D-8FB8-C19DEEEFC387}" type="datetime1">
              <a:rPr lang="en-US" smtClean="0"/>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1600200" indent="-228600">
              <a:buFont typeface="Wingdings" pitchFamily="2" charset="2"/>
              <a:buChar cha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1233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64857ABE-A19A-44AB-A45C-1332E607DC53}" type="datetime1">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5137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0391842F-D1EE-4C2C-9A59-EF7520012395}" type="datetime1">
              <a:rPr lang="en-US" smtClean="0"/>
              <a:t>6/16/2020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b="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4742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FA97E94-1037-4169-97B6-ACC911006525}" type="datetime1">
              <a:rPr lang="en-US" smtClean="0">
                <a:solidFill>
                  <a:schemeClr val="accent1">
                    <a:lumMod val="60000"/>
                    <a:lumOff val="40000"/>
                  </a:schemeClr>
                </a:solidFill>
              </a:rPr>
              <a:t>6/16/2020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endParaRPr lang="en-US">
              <a:solidFill>
                <a:schemeClr val="accent1">
                  <a:lumMod val="60000"/>
                  <a:lumOff val="40000"/>
                </a:schemeClr>
              </a:solidFill>
            </a:endParaRPr>
          </a:p>
        </p:txBody>
      </p:sp>
      <p:sp>
        <p:nvSpPr>
          <p:cNvPr id="5" name="Rectangle 4"/>
          <p:cNvSpPr/>
          <p:nvPr userDrawn="1"/>
        </p:nvSpPr>
        <p:spPr>
          <a:xfrm>
            <a:off x="1152525" y="1577057"/>
            <a:ext cx="8438776" cy="2918748"/>
          </a:xfrm>
          <a:prstGeom prst="rect">
            <a:avLst/>
          </a:prstGeom>
        </p:spPr>
        <p:txBody>
          <a:bodyPr wrap="square">
            <a:spAutoFit/>
          </a:bodyPr>
          <a:lstStyle/>
          <a:p>
            <a:pPr>
              <a:spcAft>
                <a:spcPts val="200"/>
              </a:spcAft>
            </a:pPr>
            <a:r>
              <a:rPr lang="en-US" b="1" i="1">
                <a:solidFill>
                  <a:srgbClr val="F06039"/>
                </a:solidFill>
                <a:latin typeface="Open Sans Semibold" charset="0"/>
                <a:ea typeface="Open Sans Semibold" charset="0"/>
                <a:cs typeface="Open Sans Semibold" charset="0"/>
              </a:rPr>
              <a:t>Heading</a:t>
            </a:r>
            <a:endParaRPr lang="en-US">
              <a:solidFill>
                <a:srgbClr val="F06039"/>
              </a:solidFill>
              <a:latin typeface="Calibri" panose="020F0502020204030204" pitchFamily="34" charset="0"/>
              <a:ea typeface="Calibri" panose="020F0502020204030204" pitchFamily="34" charset="0"/>
            </a:endParaRP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R="0" lvl="0" fontAlgn="ctr">
              <a:spcBef>
                <a:spcPts val="0"/>
              </a:spcBef>
              <a:spcAft>
                <a:spcPts val="0"/>
              </a:spcAft>
              <a:tabLst>
                <a:tab pos="457200" algn="l"/>
              </a:tabLst>
            </a:pPr>
            <a:endParaRPr lang="en-US">
              <a:latin typeface="Calibri" panose="020F0502020204030204" pitchFamily="34" charset="0"/>
              <a:ea typeface="Calibri" panose="020F0502020204030204" pitchFamily="34" charset="0"/>
            </a:endParaRPr>
          </a:p>
          <a:p>
            <a:pPr marR="0" lvl="0" fontAlgn="ctr">
              <a:spcBef>
                <a:spcPts val="0"/>
              </a:spcBef>
              <a:spcAft>
                <a:spcPts val="200"/>
              </a:spcAft>
              <a:tabLst>
                <a:tab pos="457200" algn="l"/>
              </a:tabLst>
            </a:pPr>
            <a:r>
              <a:rPr lang="en-US" b="1" i="1">
                <a:solidFill>
                  <a:srgbClr val="F06039"/>
                </a:solidFill>
                <a:latin typeface="Open Sans Semibold" charset="0"/>
                <a:ea typeface="Open Sans Semibold" charset="0"/>
                <a:cs typeface="Open Sans Semibold" charset="0"/>
              </a:rPr>
              <a:t>Heading</a:t>
            </a:r>
            <a:endParaRPr lang="en-US" i="1">
              <a:solidFill>
                <a:srgbClr val="F06039"/>
              </a:solidFill>
              <a:latin typeface="Calibri" panose="020F0502020204030204" pitchFamily="34" charset="0"/>
              <a:ea typeface="Calibri" panose="020F0502020204030204" pitchFamily="34" charset="0"/>
            </a:endParaRP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R="0" lvl="0" fontAlgn="ctr">
              <a:spcBef>
                <a:spcPts val="0"/>
              </a:spcBef>
              <a:spcAft>
                <a:spcPts val="0"/>
              </a:spcAft>
              <a:tabLst>
                <a:tab pos="457200" algn="l"/>
              </a:tabLst>
            </a:pPr>
            <a:endParaRPr lang="en-US">
              <a:latin typeface="Calibri" panose="020F0502020204030204" pitchFamily="34" charset="0"/>
              <a:ea typeface="Calibri" panose="020F0502020204030204" pitchFamily="34" charset="0"/>
            </a:endParaRP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TOC Slide</a:t>
            </a:r>
          </a:p>
        </p:txBody>
      </p:sp>
    </p:spTree>
    <p:extLst>
      <p:ext uri="{BB962C8B-B14F-4D97-AF65-F5344CB8AC3E}">
        <p14:creationId xmlns:p14="http://schemas.microsoft.com/office/powerpoint/2010/main" val="30107942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Date Placeholder 2"/>
          <p:cNvSpPr>
            <a:spLocks noGrp="1"/>
          </p:cNvSpPr>
          <p:nvPr>
            <p:ph type="dt" sz="half" idx="10"/>
          </p:nvPr>
        </p:nvSpPr>
        <p:spPr/>
        <p:txBody>
          <a:bodyPr/>
          <a:lstStyle/>
          <a:p>
            <a:fld id="{87928B11-3039-4EE5-86C6-CD398DD1EECA}" type="datetime1">
              <a:rPr lang="en-US" smtClean="0"/>
              <a:t>6/16/2020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Tree>
    <p:extLst>
      <p:ext uri="{BB962C8B-B14F-4D97-AF65-F5344CB8AC3E}">
        <p14:creationId xmlns:p14="http://schemas.microsoft.com/office/powerpoint/2010/main" val="1339888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Date Placeholder 2"/>
          <p:cNvSpPr>
            <a:spLocks noGrp="1"/>
          </p:cNvSpPr>
          <p:nvPr>
            <p:ph type="dt" sz="half" idx="10"/>
          </p:nvPr>
        </p:nvSpPr>
        <p:spPr/>
        <p:txBody>
          <a:bodyPr/>
          <a:lstStyle/>
          <a:p>
            <a:fld id="{97512D97-5258-4A47-B923-E26B20358D64}" type="datetime1">
              <a:rPr lang="en-US" smtClean="0"/>
              <a:t>6/16/2020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256591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A9E935-F828-4A2C-86BD-7877C1592D63}" type="datetime1">
              <a:rPr lang="en-US" smtClean="0"/>
              <a:t>6/16/2020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1022815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B7B9E8-3BB7-49FA-BA70-0810A244AD51}" type="datetime1">
              <a:rPr lang="en-US" smtClean="0"/>
              <a:t>6/16/2020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588736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0E05E4-AE84-4BBA-A48E-A5861E5543C7}" type="datetime1">
              <a:rPr lang="en-US" smtClean="0"/>
              <a:t>6/16/2020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5848698"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388288"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38843628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6F7AC3-E9D7-491F-9FFB-C121299C787D}" type="datetime1">
              <a:rPr lang="en-US" smtClean="0"/>
              <a:t>6/16/2020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1" name="Text Placeholder 10"/>
          <p:cNvSpPr>
            <a:spLocks noGrp="1"/>
          </p:cNvSpPr>
          <p:nvPr>
            <p:ph type="body" sz="quarter" idx="14"/>
          </p:nvPr>
        </p:nvSpPr>
        <p:spPr>
          <a:xfrm>
            <a:off x="518193" y="1620838"/>
            <a:ext cx="5101055" cy="4603750"/>
          </a:xfrm>
        </p:spPr>
        <p:txBody>
          <a:bodyPr anchor="t"/>
          <a:lstStyle>
            <a:lvl1pPr marL="0" indent="0">
              <a:buNone/>
              <a:defRPr>
                <a:solidFill>
                  <a:schemeClr val="tx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31223288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1E302959-4283-4763-8DE8-BC3D64873034}" type="datetime1">
              <a:rPr lang="en-US" smtClean="0"/>
              <a:t>6/16/2020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Calibri" panose="020F0502020204030204" pitchFamily="34" charset="0"/>
                <a:cs typeface="Calibri" panose="020F0502020204030204" pitchFamily="34" charset="0"/>
              </a:defRPr>
            </a:lvl1pPr>
          </a:lstStyle>
          <a:p>
            <a:endParaRPr lang="en-US"/>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3983887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45F8886D-8BD4-47A6-AEB4-E027E445F04E}" type="datetime1">
              <a:rPr lang="en-US" smtClean="0"/>
              <a:t>6/16/2020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20344408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ED42A618-BA77-46DB-AB59-878915098A51}" type="datetime1">
              <a:rPr lang="en-US" smtClean="0"/>
              <a:t>6/16/2020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19613198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7C225B-3EE9-499E-97EE-0F95D20730BB}" type="datetime1">
              <a:rPr lang="en-US" smtClean="0"/>
              <a:t>6/16/2020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95517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A9E45019-22D1-4AAC-A58C-DF1F0DB91C96}" type="datetime1">
              <a:rPr lang="en-US" smtClean="0">
                <a:solidFill>
                  <a:schemeClr val="accent1">
                    <a:lumMod val="60000"/>
                    <a:lumOff val="40000"/>
                  </a:schemeClr>
                </a:solidFill>
              </a:rPr>
              <a:t>6/16/2020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8"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9" name="Content Placeholder 2"/>
          <p:cNvSpPr txBox="1">
            <a:spLocks/>
          </p:cNvSpPr>
          <p:nvPr userDrawn="1"/>
        </p:nvSpPr>
        <p:spPr>
          <a:xfrm>
            <a:off x="1097280" y="2038864"/>
            <a:ext cx="10058400" cy="38302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a:latin typeface="Open Sans" charset="0"/>
                <a:ea typeface="Open Sans" charset="0"/>
                <a:cs typeface="Open Sans" charset="0"/>
              </a:rPr>
              <a:t>Click to edit Master text style</a:t>
            </a:r>
            <a:r>
              <a:rPr lang="en-US"/>
              <a:t>s</a:t>
            </a:r>
          </a:p>
          <a:p>
            <a:pPr marL="800100" lvl="1" indent="-342900" algn="l">
              <a:buClr>
                <a:srgbClr val="F06039"/>
              </a:buClr>
              <a:buFont typeface="Wingdings" charset="2"/>
              <a:buChar char="§"/>
              <a:tabLst/>
            </a:pPr>
            <a:r>
              <a:rPr lang="en-US">
                <a:latin typeface="Open Sans" charset="0"/>
                <a:ea typeface="Open Sans" charset="0"/>
                <a:cs typeface="Open Sans" charset="0"/>
              </a:rPr>
              <a:t>Second level</a:t>
            </a:r>
          </a:p>
          <a:p>
            <a:pPr marL="1090613" lvl="2" indent="-176213" algn="l">
              <a:buClr>
                <a:srgbClr val="1482C5"/>
              </a:buClr>
              <a:buSzPct val="95000"/>
              <a:buFont typeface="Arial" charset="0"/>
              <a:buChar char="•"/>
              <a:tabLst/>
            </a:pPr>
            <a:r>
              <a:rPr lang="en-US">
                <a:latin typeface="Open Sans" charset="0"/>
                <a:ea typeface="Open Sans" charset="0"/>
                <a:cs typeface="Open Sans" charset="0"/>
              </a:rPr>
              <a:t>Third level</a:t>
            </a:r>
          </a:p>
          <a:p>
            <a:pPr marL="1492250" lvl="3" indent="-215900" algn="l">
              <a:buClr>
                <a:srgbClr val="1482C5"/>
              </a:buClr>
              <a:buSzPct val="80000"/>
              <a:buFont typeface="Courier New" charset="0"/>
              <a:buChar char="o"/>
              <a:tabLst/>
            </a:pPr>
            <a:r>
              <a:rPr lang="en-US">
                <a:latin typeface="Open Sans" charset="0"/>
                <a:ea typeface="Open Sans" charset="0"/>
                <a:cs typeface="Open Sans" charset="0"/>
              </a:rPr>
              <a:t>Fourth level</a:t>
            </a:r>
          </a:p>
          <a:p>
            <a:pPr marL="2005013" lvl="4" indent="-176213" algn="l">
              <a:buClr>
                <a:srgbClr val="F06039"/>
              </a:buClr>
              <a:buFont typeface="Arial" charset="0"/>
              <a:buChar char="•"/>
              <a:tabLst/>
            </a:pPr>
            <a:r>
              <a:rPr lang="en-US">
                <a:latin typeface="Open Sans" charset="0"/>
                <a:ea typeface="Open Sans" charset="0"/>
                <a:cs typeface="Open Sans" charset="0"/>
              </a:rPr>
              <a:t>Fifth level</a:t>
            </a:r>
          </a:p>
        </p:txBody>
      </p:sp>
      <p:sp>
        <p:nvSpPr>
          <p:cNvPr id="10"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Bullet List Slide</a:t>
            </a:r>
          </a:p>
        </p:txBody>
      </p:sp>
    </p:spTree>
    <p:extLst>
      <p:ext uri="{BB962C8B-B14F-4D97-AF65-F5344CB8AC3E}">
        <p14:creationId xmlns:p14="http://schemas.microsoft.com/office/powerpoint/2010/main" val="26648887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TEA Opener - Section Orange/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1254125"/>
            <a:ext cx="12192000" cy="5070475"/>
          </a:xfrm>
          <a:prstGeom prst="rect">
            <a:avLst/>
          </a:prstGeom>
        </p:spPr>
        <p:txBody>
          <a:bodyPr/>
          <a:lstStyle/>
          <a:p>
            <a:endParaRPr lang="en-US"/>
          </a:p>
        </p:txBody>
      </p:sp>
      <p:sp>
        <p:nvSpPr>
          <p:cNvPr id="2" name="Title 1"/>
          <p:cNvSpPr>
            <a:spLocks noGrp="1"/>
          </p:cNvSpPr>
          <p:nvPr>
            <p:ph type="title" hasCustomPrompt="1"/>
          </p:nvPr>
        </p:nvSpPr>
        <p:spPr>
          <a:xfrm>
            <a:off x="1524000" y="2872510"/>
            <a:ext cx="9138089" cy="1455647"/>
          </a:xfrm>
          <a:prstGeom prst="rect">
            <a:avLst/>
          </a:prstGeom>
          <a:solidFill>
            <a:schemeClr val="bg1">
              <a:lumMod val="95000"/>
            </a:schemeClr>
          </a:solidFill>
        </p:spPr>
        <p:txBody>
          <a:bodyPr anchor="ctr">
            <a:noAutofit/>
          </a:bodyPr>
          <a:lstStyle>
            <a:lvl1pPr algn="ctr">
              <a:defRPr lang="en-US" sz="6000" b="1" kern="1200" baseline="0" dirty="0" smtClean="0">
                <a:solidFill>
                  <a:srgbClr val="3C6EBE"/>
                </a:solidFill>
                <a:latin typeface="+mn-lt"/>
                <a:ea typeface="+mn-ea"/>
                <a:cs typeface="+mn-cs"/>
              </a:defRPr>
            </a:lvl1pPr>
          </a:lstStyle>
          <a:p>
            <a:r>
              <a:rPr lang="en-US"/>
              <a:t>Edit Section Title</a:t>
            </a:r>
          </a:p>
        </p:txBody>
      </p:sp>
      <p:sp>
        <p:nvSpPr>
          <p:cNvPr id="4" name="Date Placeholder 3"/>
          <p:cNvSpPr>
            <a:spLocks noGrp="1"/>
          </p:cNvSpPr>
          <p:nvPr>
            <p:ph type="dt" sz="half" idx="10"/>
          </p:nvPr>
        </p:nvSpPr>
        <p:spPr/>
        <p:txBody>
          <a:bodyPr/>
          <a:lstStyle/>
          <a:p>
            <a:fld id="{B5B0226D-2BCA-4053-B756-8D45E9C7C81A}" type="datetime1">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Subtitle 2"/>
          <p:cNvSpPr>
            <a:spLocks noGrp="1"/>
          </p:cNvSpPr>
          <p:nvPr>
            <p:ph type="subTitle" idx="1" hasCustomPrompt="1"/>
          </p:nvPr>
        </p:nvSpPr>
        <p:spPr>
          <a:xfrm>
            <a:off x="1524000" y="4328159"/>
            <a:ext cx="9144000" cy="865633"/>
          </a:xfrm>
          <a:prstGeom prst="rect">
            <a:avLst/>
          </a:prstGeom>
          <a:solidFill>
            <a:schemeClr val="bg1">
              <a:lumMod val="95000"/>
            </a:schemeClr>
          </a:solidFill>
        </p:spPr>
        <p:txBody>
          <a:bodyPr anchor="ctr"/>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Tree>
    <p:extLst>
      <p:ext uri="{BB962C8B-B14F-4D97-AF65-F5344CB8AC3E}">
        <p14:creationId xmlns:p14="http://schemas.microsoft.com/office/powerpoint/2010/main" val="29411086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3FEDF07-AE75-4C82-93F8-10ED6EBE53E8}" type="datetime1">
              <a:rPr lang="en-US" smtClean="0">
                <a:solidFill>
                  <a:schemeClr val="accent1">
                    <a:lumMod val="60000"/>
                    <a:lumOff val="40000"/>
                  </a:schemeClr>
                </a:solidFill>
              </a:rPr>
              <a:t>6/16/2020</a:t>
            </a:fld>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endParaRPr lang="en-US">
              <a:solidFill>
                <a:schemeClr val="accent1">
                  <a:lumMod val="60000"/>
                  <a:lumOff val="40000"/>
                </a:schemeClr>
              </a:solidFill>
            </a:endParaRPr>
          </a:p>
        </p:txBody>
      </p:sp>
    </p:spTree>
    <p:extLst>
      <p:ext uri="{BB962C8B-B14F-4D97-AF65-F5344CB8AC3E}">
        <p14:creationId xmlns:p14="http://schemas.microsoft.com/office/powerpoint/2010/main" val="508700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2939002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6BD8A512-715A-4AB0-92F5-9707EFA04F7E}" type="datetime1">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751381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DB3DA7A-9DE6-44E3-8102-1228E726C934}" type="datetime1">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34375765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10009367" cy="710206"/>
          </a:xfrm>
        </p:spPr>
        <p:txBody>
          <a:bodyPr/>
          <a:lstStyle/>
          <a:p>
            <a:r>
              <a:rPr lang="en-US"/>
              <a:t>Click to edit Master title style</a:t>
            </a:r>
          </a:p>
        </p:txBody>
      </p:sp>
      <p:sp>
        <p:nvSpPr>
          <p:cNvPr id="5" name="Date Placeholder 4"/>
          <p:cNvSpPr>
            <a:spLocks noGrp="1"/>
          </p:cNvSpPr>
          <p:nvPr>
            <p:ph type="dt" sz="half" idx="10"/>
          </p:nvPr>
        </p:nvSpPr>
        <p:spPr/>
        <p:txBody>
          <a:bodyPr/>
          <a:lstStyle/>
          <a:p>
            <a:fld id="{8B3C7A95-85CF-4F8E-9616-8D184EDE4369}" type="datetime1">
              <a:rPr lang="en-US" smtClean="0"/>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1600200" indent="-228600">
              <a:buFont typeface="Wingdings" pitchFamily="2" charset="2"/>
              <a:buChar cha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29555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34BD3D31-555B-4AE0-996F-6206CEE18742}" type="datetime1">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40921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E5EA3813-E357-4BEE-8317-6E5856A2CC0C}" type="datetime1">
              <a:rPr lang="en-US" smtClean="0"/>
              <a:t>6/16/2020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b="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95771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FC2748-FCBA-4019-AF14-72FC1E16C5F1}" type="datetime1">
              <a:rPr lang="en-US" smtClean="0"/>
              <a:t>6/16/2020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Tree>
    <p:extLst>
      <p:ext uri="{BB962C8B-B14F-4D97-AF65-F5344CB8AC3E}">
        <p14:creationId xmlns:p14="http://schemas.microsoft.com/office/powerpoint/2010/main" val="24932378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7F3E70-D305-4F1D-8B7D-CE500DDC353A}" type="datetime1">
              <a:rPr lang="en-US" smtClean="0"/>
              <a:t>6/16/2020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4010251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F682114A-42F1-4050-859E-1D85EA6AE621}" type="datetime1">
              <a:rPr lang="en-US" smtClean="0">
                <a:solidFill>
                  <a:schemeClr val="accent1">
                    <a:lumMod val="60000"/>
                    <a:lumOff val="40000"/>
                  </a:schemeClr>
                </a:solidFill>
              </a:rPr>
              <a:t>6/16/2020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8"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11" name="Content Placeholder 2"/>
          <p:cNvSpPr txBox="1">
            <a:spLocks/>
          </p:cNvSpPr>
          <p:nvPr userDrawn="1"/>
        </p:nvSpPr>
        <p:spPr>
          <a:xfrm>
            <a:off x="1097280" y="2038864"/>
            <a:ext cx="10058400" cy="3830229"/>
          </a:xfrm>
          <a:prstGeom prst="rect">
            <a:avLst/>
          </a:prstGeom>
        </p:spPr>
        <p:txBody>
          <a:bodyPr vert="horz" lIns="91440" tIns="45720" rIns="91440" bIns="45720" numCol="2"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a:latin typeface="Open Sans" charset="0"/>
                <a:ea typeface="Open Sans" charset="0"/>
                <a:cs typeface="Open Sans" charset="0"/>
              </a:rPr>
              <a:t>Click to edit Master text style</a:t>
            </a:r>
            <a:r>
              <a:rPr lang="en-US"/>
              <a:t>s</a:t>
            </a:r>
          </a:p>
          <a:p>
            <a:pPr marL="800100" lvl="1" indent="-342900" algn="l">
              <a:buClr>
                <a:srgbClr val="F06039"/>
              </a:buClr>
              <a:buFont typeface="Wingdings" charset="2"/>
              <a:buChar char="§"/>
              <a:tabLst/>
            </a:pPr>
            <a:r>
              <a:rPr lang="en-US">
                <a:latin typeface="Open Sans" charset="0"/>
                <a:ea typeface="Open Sans" charset="0"/>
                <a:cs typeface="Open Sans" charset="0"/>
              </a:rPr>
              <a:t>Second level</a:t>
            </a:r>
          </a:p>
          <a:p>
            <a:pPr marL="1090613" lvl="2" indent="-176213" algn="l">
              <a:buClr>
                <a:srgbClr val="1482C5"/>
              </a:buClr>
              <a:buSzPct val="95000"/>
              <a:buFont typeface="Arial" charset="0"/>
              <a:buChar char="•"/>
              <a:tabLst/>
            </a:pPr>
            <a:r>
              <a:rPr lang="en-US">
                <a:latin typeface="Open Sans" charset="0"/>
                <a:ea typeface="Open Sans" charset="0"/>
                <a:cs typeface="Open Sans" charset="0"/>
              </a:rPr>
              <a:t>Third level</a:t>
            </a:r>
          </a:p>
          <a:p>
            <a:pPr marL="1492250" lvl="3" indent="-215900" algn="l">
              <a:buClr>
                <a:srgbClr val="1482C5"/>
              </a:buClr>
              <a:buSzPct val="80000"/>
              <a:buFont typeface="Courier New" charset="0"/>
              <a:buChar char="o"/>
              <a:tabLst/>
            </a:pPr>
            <a:r>
              <a:rPr lang="en-US">
                <a:latin typeface="Open Sans" charset="0"/>
                <a:ea typeface="Open Sans" charset="0"/>
                <a:cs typeface="Open Sans" charset="0"/>
              </a:rPr>
              <a:t>Fourth level</a:t>
            </a:r>
          </a:p>
          <a:p>
            <a:pPr marL="2005013" lvl="4" indent="-176213" algn="l">
              <a:buClr>
                <a:srgbClr val="F06039"/>
              </a:buClr>
              <a:buFont typeface="Arial" charset="0"/>
              <a:buChar char="•"/>
              <a:tabLst/>
            </a:pPr>
            <a:r>
              <a:rPr lang="en-US">
                <a:latin typeface="Open Sans" charset="0"/>
                <a:ea typeface="Open Sans" charset="0"/>
                <a:cs typeface="Open Sans" charset="0"/>
              </a:rPr>
              <a:t>Fifth level</a:t>
            </a:r>
          </a:p>
          <a:p>
            <a:pPr algn="l"/>
            <a:endParaRPr lang="en-US">
              <a:latin typeface="Open Sans" charset="0"/>
              <a:ea typeface="Open Sans" charset="0"/>
              <a:cs typeface="Open Sans" charset="0"/>
            </a:endParaRPr>
          </a:p>
          <a:p>
            <a:pPr algn="l"/>
            <a:endParaRPr lang="en-US">
              <a:latin typeface="Open Sans" charset="0"/>
              <a:ea typeface="Open Sans" charset="0"/>
              <a:cs typeface="Open Sans" charset="0"/>
            </a:endParaRPr>
          </a:p>
          <a:p>
            <a:pPr algn="l"/>
            <a:endParaRPr lang="en-US">
              <a:latin typeface="Open Sans" charset="0"/>
              <a:ea typeface="Open Sans" charset="0"/>
              <a:cs typeface="Open Sans" charset="0"/>
            </a:endParaRPr>
          </a:p>
          <a:p>
            <a:pPr algn="l"/>
            <a:endParaRPr lang="en-US">
              <a:latin typeface="Open Sans" charset="0"/>
              <a:ea typeface="Open Sans" charset="0"/>
              <a:cs typeface="Open Sans" charset="0"/>
            </a:endParaRPr>
          </a:p>
          <a:p>
            <a:pPr algn="l"/>
            <a:r>
              <a:rPr lang="en-US">
                <a:latin typeface="Open Sans" charset="0"/>
                <a:ea typeface="Open Sans" charset="0"/>
                <a:cs typeface="Open Sans" charset="0"/>
              </a:rPr>
              <a:t>Click to edit Master text style</a:t>
            </a:r>
            <a:r>
              <a:rPr lang="en-US"/>
              <a:t>s</a:t>
            </a:r>
          </a:p>
          <a:p>
            <a:pPr marL="800100" lvl="1" indent="-342900" algn="l">
              <a:buClr>
                <a:srgbClr val="F06039"/>
              </a:buClr>
              <a:buFont typeface="Wingdings" charset="2"/>
              <a:buChar char="§"/>
              <a:tabLst/>
            </a:pPr>
            <a:r>
              <a:rPr lang="en-US">
                <a:latin typeface="Open Sans" charset="0"/>
                <a:ea typeface="Open Sans" charset="0"/>
                <a:cs typeface="Open Sans" charset="0"/>
              </a:rPr>
              <a:t>Second level</a:t>
            </a:r>
          </a:p>
          <a:p>
            <a:pPr marL="1090613" lvl="2" indent="-176213" algn="l">
              <a:buClr>
                <a:srgbClr val="1482C5"/>
              </a:buClr>
              <a:buSzPct val="95000"/>
              <a:buFont typeface="Arial" charset="0"/>
              <a:buChar char="•"/>
              <a:tabLst/>
            </a:pPr>
            <a:r>
              <a:rPr lang="en-US">
                <a:latin typeface="Open Sans" charset="0"/>
                <a:ea typeface="Open Sans" charset="0"/>
                <a:cs typeface="Open Sans" charset="0"/>
              </a:rPr>
              <a:t>Third level</a:t>
            </a:r>
          </a:p>
          <a:p>
            <a:pPr marL="1492250" lvl="3" indent="-215900" algn="l">
              <a:buClr>
                <a:srgbClr val="1482C5"/>
              </a:buClr>
              <a:buSzPct val="80000"/>
              <a:buFont typeface="Courier New" charset="0"/>
              <a:buChar char="o"/>
              <a:tabLst/>
            </a:pPr>
            <a:r>
              <a:rPr lang="en-US">
                <a:latin typeface="Open Sans" charset="0"/>
                <a:ea typeface="Open Sans" charset="0"/>
                <a:cs typeface="Open Sans" charset="0"/>
              </a:rPr>
              <a:t>Fourth level</a:t>
            </a:r>
          </a:p>
          <a:p>
            <a:pPr marL="2005013" lvl="4" indent="-176213" algn="l">
              <a:buClr>
                <a:srgbClr val="F06039"/>
              </a:buClr>
              <a:buFont typeface="Arial" charset="0"/>
              <a:buChar char="•"/>
              <a:tabLst/>
            </a:pPr>
            <a:r>
              <a:rPr lang="en-US">
                <a:latin typeface="Open Sans" charset="0"/>
                <a:ea typeface="Open Sans" charset="0"/>
                <a:cs typeface="Open Sans" charset="0"/>
              </a:rPr>
              <a:t>Fifth level</a:t>
            </a:r>
          </a:p>
        </p:txBody>
      </p:sp>
      <p:sp>
        <p:nvSpPr>
          <p:cNvPr id="12"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2-column</a:t>
            </a:r>
            <a:r>
              <a:rPr lang="en-US" sz="3600" b="0" i="0" baseline="0">
                <a:latin typeface="Open Sans" charset="0"/>
                <a:ea typeface="Open Sans" charset="0"/>
                <a:cs typeface="Open Sans" charset="0"/>
              </a:rPr>
              <a:t> </a:t>
            </a:r>
            <a:r>
              <a:rPr lang="en-US" sz="3600" b="0" i="0">
                <a:latin typeface="Open Sans" charset="0"/>
                <a:ea typeface="Open Sans" charset="0"/>
                <a:cs typeface="Open Sans" charset="0"/>
              </a:rPr>
              <a:t>Bullet List Slide</a:t>
            </a:r>
          </a:p>
        </p:txBody>
      </p:sp>
    </p:spTree>
    <p:extLst>
      <p:ext uri="{BB962C8B-B14F-4D97-AF65-F5344CB8AC3E}">
        <p14:creationId xmlns:p14="http://schemas.microsoft.com/office/powerpoint/2010/main" val="14253021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6D822F-4F67-4239-83FF-7AB2332C7CEE}" type="datetime1">
              <a:rPr lang="en-US" smtClean="0"/>
              <a:t>6/16/2020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12472873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D19BCD-9CEA-40CC-AD2B-8C254E6725A5}" type="datetime1">
              <a:rPr lang="en-US" smtClean="0"/>
              <a:t>6/16/2020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12575605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D8FF4E-D845-4A83-BE28-22B59096E7EE}" type="datetime1">
              <a:rPr lang="en-US" smtClean="0"/>
              <a:t>6/16/2020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5848698"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388288"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687353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1E8D75-4142-4D33-BA67-EF198059B1EB}" type="datetime1">
              <a:rPr lang="en-US" smtClean="0"/>
              <a:t>6/16/2020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1" name="Text Placeholder 10"/>
          <p:cNvSpPr>
            <a:spLocks noGrp="1"/>
          </p:cNvSpPr>
          <p:nvPr>
            <p:ph type="body" sz="quarter" idx="14"/>
          </p:nvPr>
        </p:nvSpPr>
        <p:spPr>
          <a:xfrm>
            <a:off x="518193" y="1620838"/>
            <a:ext cx="5101055" cy="4603750"/>
          </a:xfrm>
        </p:spPr>
        <p:txBody>
          <a:bodyPr anchor="t"/>
          <a:lstStyle>
            <a:lvl1pPr marL="0" indent="0">
              <a:buNone/>
              <a:defRPr>
                <a:solidFill>
                  <a:schemeClr val="tx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39263437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25E5522-1CE3-42E3-ABF9-BCFD91E59174}" type="datetime1">
              <a:rPr lang="en-US" smtClean="0"/>
              <a:t>6/16/2020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Calibri" panose="020F0502020204030204" pitchFamily="34" charset="0"/>
                <a:cs typeface="Calibri" panose="020F0502020204030204" pitchFamily="34" charset="0"/>
              </a:defRPr>
            </a:lvl1pPr>
          </a:lstStyle>
          <a:p>
            <a:endParaRPr lang="en-US"/>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39887882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240D1456-E954-41B3-A605-CE9EF3E5F2D0}" type="datetime1">
              <a:rPr lang="en-US" smtClean="0"/>
              <a:t>6/16/2020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3626281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B1263718-1810-4B07-AE84-851C95C6F5FD}" type="datetime1">
              <a:rPr lang="en-US" smtClean="0"/>
              <a:t>6/16/2020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38103758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6C0934-D73E-46B4-AF67-B04F12549992}" type="datetime1">
              <a:rPr lang="en-US" smtClean="0"/>
              <a:t>6/16/2020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2262442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Orang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28602" y="1975259"/>
            <a:ext cx="9534796" cy="3566160"/>
          </a:xfrm>
          <a:prstGeom prst="rect">
            <a:avLst/>
          </a:prstGeom>
        </p:spPr>
        <p:txBody>
          <a:bodyPr anchor="ctr">
            <a:normAutofit/>
          </a:bodyPr>
          <a:lstStyle>
            <a:lvl1pPr algn="ctr">
              <a:defRPr sz="6500">
                <a:solidFill>
                  <a:schemeClr val="bg1"/>
                </a:solidFill>
                <a:latin typeface="Calibri" panose="020F0502020204030204" pitchFamily="34" charset="0"/>
                <a:cs typeface="Calibri" panose="020F0502020204030204" pitchFamily="34" charset="0"/>
              </a:defRPr>
            </a:lvl1pPr>
          </a:lstStyle>
          <a:p>
            <a:r>
              <a:rPr lang="en-US"/>
              <a:t>Click to edit Section title</a:t>
            </a:r>
          </a:p>
        </p:txBody>
      </p:sp>
      <p:sp>
        <p:nvSpPr>
          <p:cNvPr id="4" name="Date Placeholder 3"/>
          <p:cNvSpPr>
            <a:spLocks noGrp="1"/>
          </p:cNvSpPr>
          <p:nvPr>
            <p:ph type="dt" sz="half" idx="10"/>
          </p:nvPr>
        </p:nvSpPr>
        <p:spPr>
          <a:xfrm>
            <a:off x="838200" y="6497053"/>
            <a:ext cx="2743200" cy="224422"/>
          </a:xfrm>
        </p:spPr>
        <p:txBody>
          <a:bodyPr/>
          <a:lstStyle>
            <a:lvl1pPr>
              <a:defRPr>
                <a:solidFill>
                  <a:schemeClr val="bg1"/>
                </a:solidFill>
              </a:defRPr>
            </a:lvl1pPr>
          </a:lstStyle>
          <a:p>
            <a:fld id="{4E3AFB67-5705-4C9F-987E-4E371C53BDBD}" type="datetime1">
              <a:rPr lang="en-US" smtClean="0"/>
              <a:t>6/16/2020</a:t>
            </a:fld>
            <a:endParaRPr lang="en-US"/>
          </a:p>
        </p:txBody>
      </p:sp>
      <p:sp>
        <p:nvSpPr>
          <p:cNvPr id="5" name="Footer Placeholder 4"/>
          <p:cNvSpPr>
            <a:spLocks noGrp="1"/>
          </p:cNvSpPr>
          <p:nvPr>
            <p:ph type="ftr" sz="quarter" idx="11"/>
          </p:nvPr>
        </p:nvSpPr>
        <p:spPr>
          <a:xfrm>
            <a:off x="4038600" y="6497053"/>
            <a:ext cx="4114800" cy="224422"/>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610600" y="6497053"/>
            <a:ext cx="2743200" cy="224422"/>
          </a:xfrm>
        </p:spPr>
        <p:txBody>
          <a:bodyPr/>
          <a:lstStyle>
            <a:lvl1pPr>
              <a:defRPr>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18154143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TEA Opener - Section Orange/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1254125"/>
            <a:ext cx="12192000" cy="5070475"/>
          </a:xfrm>
          <a:prstGeom prst="rect">
            <a:avLst/>
          </a:prstGeom>
        </p:spPr>
        <p:txBody>
          <a:bodyPr/>
          <a:lstStyle/>
          <a:p>
            <a:endParaRPr lang="en-US"/>
          </a:p>
        </p:txBody>
      </p:sp>
      <p:sp>
        <p:nvSpPr>
          <p:cNvPr id="2" name="Title 1"/>
          <p:cNvSpPr>
            <a:spLocks noGrp="1"/>
          </p:cNvSpPr>
          <p:nvPr>
            <p:ph type="title" hasCustomPrompt="1"/>
          </p:nvPr>
        </p:nvSpPr>
        <p:spPr>
          <a:xfrm>
            <a:off x="1524000" y="2872510"/>
            <a:ext cx="9138089" cy="1455647"/>
          </a:xfrm>
          <a:prstGeom prst="rect">
            <a:avLst/>
          </a:prstGeom>
          <a:solidFill>
            <a:schemeClr val="bg1">
              <a:lumMod val="95000"/>
            </a:schemeClr>
          </a:solidFill>
        </p:spPr>
        <p:txBody>
          <a:bodyPr anchor="ctr">
            <a:noAutofit/>
          </a:bodyPr>
          <a:lstStyle>
            <a:lvl1pPr algn="ctr">
              <a:defRPr lang="en-US" sz="6000" b="1" kern="1200" baseline="0" dirty="0" smtClean="0">
                <a:solidFill>
                  <a:srgbClr val="3C6EBE"/>
                </a:solidFill>
                <a:latin typeface="+mn-lt"/>
                <a:ea typeface="+mn-ea"/>
                <a:cs typeface="+mn-cs"/>
              </a:defRPr>
            </a:lvl1pPr>
          </a:lstStyle>
          <a:p>
            <a:r>
              <a:rPr lang="en-US"/>
              <a:t>Edit Section Title</a:t>
            </a:r>
          </a:p>
        </p:txBody>
      </p:sp>
      <p:sp>
        <p:nvSpPr>
          <p:cNvPr id="4" name="Date Placeholder 3"/>
          <p:cNvSpPr>
            <a:spLocks noGrp="1"/>
          </p:cNvSpPr>
          <p:nvPr>
            <p:ph type="dt" sz="half" idx="10"/>
          </p:nvPr>
        </p:nvSpPr>
        <p:spPr/>
        <p:txBody>
          <a:bodyPr/>
          <a:lstStyle/>
          <a:p>
            <a:fld id="{4C52A4F3-70D5-4448-AE81-EC3FACFD52B4}" type="datetime1">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Subtitle 2"/>
          <p:cNvSpPr>
            <a:spLocks noGrp="1"/>
          </p:cNvSpPr>
          <p:nvPr>
            <p:ph type="subTitle" idx="1" hasCustomPrompt="1"/>
          </p:nvPr>
        </p:nvSpPr>
        <p:spPr>
          <a:xfrm>
            <a:off x="1524000" y="4328159"/>
            <a:ext cx="9144000" cy="865633"/>
          </a:xfrm>
          <a:prstGeom prst="rect">
            <a:avLst/>
          </a:prstGeom>
          <a:solidFill>
            <a:schemeClr val="bg1">
              <a:lumMod val="95000"/>
            </a:schemeClr>
          </a:solidFill>
        </p:spPr>
        <p:txBody>
          <a:bodyPr anchor="ctr"/>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Tree>
    <p:extLst>
      <p:ext uri="{BB962C8B-B14F-4D97-AF65-F5344CB8AC3E}">
        <p14:creationId xmlns:p14="http://schemas.microsoft.com/office/powerpoint/2010/main" val="3732142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D94ED4A1-82C2-46A6-B3A4-4D77ED91DC21}" type="datetime1">
              <a:rPr lang="en-US" smtClean="0">
                <a:solidFill>
                  <a:schemeClr val="accent1">
                    <a:lumMod val="60000"/>
                    <a:lumOff val="40000"/>
                  </a:schemeClr>
                </a:solidFill>
              </a:rPr>
              <a:t>6/16/2020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10"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Image with Text Slide</a:t>
            </a:r>
          </a:p>
        </p:txBody>
      </p:sp>
      <p:sp>
        <p:nvSpPr>
          <p:cNvPr id="12" name="Content Placeholder 11"/>
          <p:cNvSpPr>
            <a:spLocks noGrp="1"/>
          </p:cNvSpPr>
          <p:nvPr>
            <p:ph sz="quarter" idx="11"/>
          </p:nvPr>
        </p:nvSpPr>
        <p:spPr>
          <a:xfrm>
            <a:off x="401638" y="1593850"/>
            <a:ext cx="11463337" cy="4606925"/>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a:p>
        </p:txBody>
      </p:sp>
      <p:sp>
        <p:nvSpPr>
          <p:cNvPr id="13" name="Rectangle 12"/>
          <p:cNvSpPr/>
          <p:nvPr userDrawn="1"/>
        </p:nvSpPr>
        <p:spPr>
          <a:xfrm>
            <a:off x="7459935" y="2618319"/>
            <a:ext cx="3802858" cy="2346908"/>
          </a:xfrm>
          <a:prstGeom prst="rect">
            <a:avLst/>
          </a:prstGeom>
          <a:gradFill flip="none" rotWithShape="1">
            <a:gsLst>
              <a:gs pos="0">
                <a:schemeClr val="accent5">
                  <a:alpha val="71000"/>
                  <a:lumMod val="80000"/>
                </a:schemeClr>
              </a:gs>
              <a:gs pos="100000">
                <a:schemeClr val="accent1">
                  <a:lumMod val="75000"/>
                </a:schemeClr>
              </a:gs>
            </a:gsLst>
            <a:lin ang="120000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0" i="0">
                <a:solidFill>
                  <a:schemeClr val="bg1"/>
                </a:solidFill>
                <a:latin typeface="Open Sans" charset="0"/>
                <a:ea typeface="Open Sans" charset="0"/>
                <a:cs typeface="Open Sans" charset="0"/>
              </a:rPr>
              <a:t>Text about the</a:t>
            </a:r>
            <a:r>
              <a:rPr lang="en-US" sz="2400" b="0" i="0" baseline="0">
                <a:solidFill>
                  <a:schemeClr val="bg1"/>
                </a:solidFill>
                <a:latin typeface="Open Sans" charset="0"/>
                <a:ea typeface="Open Sans" charset="0"/>
                <a:cs typeface="Open Sans" charset="0"/>
              </a:rPr>
              <a:t> image </a:t>
            </a:r>
            <a:r>
              <a:rPr lang="en-US" sz="2400" b="0" i="0">
                <a:solidFill>
                  <a:schemeClr val="bg1"/>
                </a:solidFill>
                <a:latin typeface="Open Sans" charset="0"/>
                <a:ea typeface="Open Sans" charset="0"/>
                <a:cs typeface="Open Sans" charset="0"/>
              </a:rPr>
              <a:t>goes</a:t>
            </a:r>
            <a:r>
              <a:rPr lang="en-US" sz="2400" b="0" i="0" baseline="0">
                <a:solidFill>
                  <a:schemeClr val="bg1"/>
                </a:solidFill>
                <a:latin typeface="Open Sans" charset="0"/>
                <a:ea typeface="Open Sans" charset="0"/>
                <a:cs typeface="Open Sans" charset="0"/>
              </a:rPr>
              <a:t> in this box</a:t>
            </a:r>
            <a:endParaRPr lang="en-US" sz="2400" b="0" i="0">
              <a:solidFill>
                <a:schemeClr val="bg1"/>
              </a:solidFill>
              <a:latin typeface="Open Sans" charset="0"/>
              <a:ea typeface="Open Sans" charset="0"/>
              <a:cs typeface="Open Sans" charset="0"/>
            </a:endParaRPr>
          </a:p>
        </p:txBody>
      </p:sp>
    </p:spTree>
    <p:extLst>
      <p:ext uri="{BB962C8B-B14F-4D97-AF65-F5344CB8AC3E}">
        <p14:creationId xmlns:p14="http://schemas.microsoft.com/office/powerpoint/2010/main" val="11751318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6BDEE5D-49D3-423C-A084-CC63F3940C57}" type="datetime1">
              <a:rPr lang="en-US" smtClean="0">
                <a:solidFill>
                  <a:schemeClr val="accent1">
                    <a:lumMod val="60000"/>
                    <a:lumOff val="40000"/>
                  </a:schemeClr>
                </a:solidFill>
              </a:rPr>
              <a:t>6/16/2020</a:t>
            </a:fld>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endParaRPr lang="en-US">
              <a:solidFill>
                <a:schemeClr val="accent1">
                  <a:lumMod val="60000"/>
                  <a:lumOff val="40000"/>
                </a:schemeClr>
              </a:solidFill>
            </a:endParaRPr>
          </a:p>
        </p:txBody>
      </p:sp>
    </p:spTree>
    <p:extLst>
      <p:ext uri="{BB962C8B-B14F-4D97-AF65-F5344CB8AC3E}">
        <p14:creationId xmlns:p14="http://schemas.microsoft.com/office/powerpoint/2010/main" val="20710345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C275F62-DDBF-4D45-8A2A-B440A813AE54}" type="datetime1">
              <a:rPr lang="en-US" smtClean="0">
                <a:solidFill>
                  <a:schemeClr val="accent1">
                    <a:lumMod val="60000"/>
                    <a:lumOff val="40000"/>
                  </a:schemeClr>
                </a:solidFill>
              </a:rPr>
              <a:t>6/16/2020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endParaRPr lang="en-US">
              <a:solidFill>
                <a:schemeClr val="accent1">
                  <a:lumMod val="60000"/>
                  <a:lumOff val="40000"/>
                </a:schemeClr>
              </a:solidFill>
            </a:endParaRPr>
          </a:p>
        </p:txBody>
      </p:sp>
      <p:sp>
        <p:nvSpPr>
          <p:cNvPr id="5" name="Rectangle 4"/>
          <p:cNvSpPr/>
          <p:nvPr userDrawn="1"/>
        </p:nvSpPr>
        <p:spPr>
          <a:xfrm>
            <a:off x="1152525" y="1577057"/>
            <a:ext cx="8438776" cy="2918748"/>
          </a:xfrm>
          <a:prstGeom prst="rect">
            <a:avLst/>
          </a:prstGeom>
        </p:spPr>
        <p:txBody>
          <a:bodyPr wrap="square">
            <a:spAutoFit/>
          </a:bodyPr>
          <a:lstStyle/>
          <a:p>
            <a:pPr>
              <a:spcAft>
                <a:spcPts val="200"/>
              </a:spcAft>
            </a:pPr>
            <a:r>
              <a:rPr lang="en-US" b="1" i="1">
                <a:solidFill>
                  <a:srgbClr val="F06039"/>
                </a:solidFill>
                <a:latin typeface="Open Sans Semibold" charset="0"/>
                <a:ea typeface="Open Sans Semibold" charset="0"/>
                <a:cs typeface="Open Sans Semibold" charset="0"/>
              </a:rPr>
              <a:t>Heading</a:t>
            </a:r>
            <a:endParaRPr lang="en-US">
              <a:solidFill>
                <a:srgbClr val="F06039"/>
              </a:solidFill>
              <a:latin typeface="Calibri" panose="020F0502020204030204" pitchFamily="34" charset="0"/>
              <a:ea typeface="Calibri" panose="020F0502020204030204" pitchFamily="34" charset="0"/>
            </a:endParaRP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R="0" lvl="0" fontAlgn="ctr">
              <a:spcBef>
                <a:spcPts val="0"/>
              </a:spcBef>
              <a:spcAft>
                <a:spcPts val="0"/>
              </a:spcAft>
              <a:tabLst>
                <a:tab pos="457200" algn="l"/>
              </a:tabLst>
            </a:pPr>
            <a:endParaRPr lang="en-US">
              <a:latin typeface="Calibri" panose="020F0502020204030204" pitchFamily="34" charset="0"/>
              <a:ea typeface="Calibri" panose="020F0502020204030204" pitchFamily="34" charset="0"/>
            </a:endParaRPr>
          </a:p>
          <a:p>
            <a:pPr marR="0" lvl="0" fontAlgn="ctr">
              <a:spcBef>
                <a:spcPts val="0"/>
              </a:spcBef>
              <a:spcAft>
                <a:spcPts val="200"/>
              </a:spcAft>
              <a:tabLst>
                <a:tab pos="457200" algn="l"/>
              </a:tabLst>
            </a:pPr>
            <a:r>
              <a:rPr lang="en-US" b="1" i="1">
                <a:solidFill>
                  <a:srgbClr val="F06039"/>
                </a:solidFill>
                <a:latin typeface="Open Sans Semibold" charset="0"/>
                <a:ea typeface="Open Sans Semibold" charset="0"/>
                <a:cs typeface="Open Sans Semibold" charset="0"/>
              </a:rPr>
              <a:t>Heading</a:t>
            </a:r>
            <a:endParaRPr lang="en-US" i="1">
              <a:solidFill>
                <a:srgbClr val="F06039"/>
              </a:solidFill>
              <a:latin typeface="Calibri" panose="020F0502020204030204" pitchFamily="34" charset="0"/>
              <a:ea typeface="Calibri" panose="020F0502020204030204" pitchFamily="34" charset="0"/>
            </a:endParaRP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R="0" lvl="0" fontAlgn="ctr">
              <a:spcBef>
                <a:spcPts val="0"/>
              </a:spcBef>
              <a:spcAft>
                <a:spcPts val="0"/>
              </a:spcAft>
              <a:tabLst>
                <a:tab pos="457200" algn="l"/>
              </a:tabLst>
            </a:pPr>
            <a:endParaRPr lang="en-US">
              <a:latin typeface="Calibri" panose="020F0502020204030204" pitchFamily="34" charset="0"/>
              <a:ea typeface="Calibri" panose="020F0502020204030204" pitchFamily="34" charset="0"/>
            </a:endParaRP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TOC Slide</a:t>
            </a:r>
          </a:p>
        </p:txBody>
      </p:sp>
    </p:spTree>
    <p:extLst>
      <p:ext uri="{BB962C8B-B14F-4D97-AF65-F5344CB8AC3E}">
        <p14:creationId xmlns:p14="http://schemas.microsoft.com/office/powerpoint/2010/main" val="23689039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A93A86C8-FE99-45D3-8D12-294C6E27B442}" type="datetime1">
              <a:rPr lang="en-US" smtClean="0">
                <a:solidFill>
                  <a:schemeClr val="accent1">
                    <a:lumMod val="60000"/>
                    <a:lumOff val="40000"/>
                  </a:schemeClr>
                </a:solidFill>
              </a:rPr>
              <a:t>6/16/2020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8"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9" name="Content Placeholder 2"/>
          <p:cNvSpPr txBox="1">
            <a:spLocks/>
          </p:cNvSpPr>
          <p:nvPr userDrawn="1"/>
        </p:nvSpPr>
        <p:spPr>
          <a:xfrm>
            <a:off x="1097280" y="2038864"/>
            <a:ext cx="10058400" cy="38302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a:latin typeface="Open Sans" charset="0"/>
                <a:ea typeface="Open Sans" charset="0"/>
                <a:cs typeface="Open Sans" charset="0"/>
              </a:rPr>
              <a:t>Click to edit Master text style</a:t>
            </a:r>
            <a:r>
              <a:rPr lang="en-US"/>
              <a:t>s</a:t>
            </a:r>
          </a:p>
          <a:p>
            <a:pPr marL="800100" lvl="1" indent="-342900" algn="l">
              <a:buClr>
                <a:srgbClr val="F06039"/>
              </a:buClr>
              <a:buFont typeface="Wingdings" charset="2"/>
              <a:buChar char="§"/>
              <a:tabLst/>
            </a:pPr>
            <a:r>
              <a:rPr lang="en-US">
                <a:latin typeface="Open Sans" charset="0"/>
                <a:ea typeface="Open Sans" charset="0"/>
                <a:cs typeface="Open Sans" charset="0"/>
              </a:rPr>
              <a:t>Second level</a:t>
            </a:r>
          </a:p>
          <a:p>
            <a:pPr marL="1090613" lvl="2" indent="-176213" algn="l">
              <a:buClr>
                <a:srgbClr val="1482C5"/>
              </a:buClr>
              <a:buSzPct val="95000"/>
              <a:buFont typeface="Arial" charset="0"/>
              <a:buChar char="•"/>
              <a:tabLst/>
            </a:pPr>
            <a:r>
              <a:rPr lang="en-US">
                <a:latin typeface="Open Sans" charset="0"/>
                <a:ea typeface="Open Sans" charset="0"/>
                <a:cs typeface="Open Sans" charset="0"/>
              </a:rPr>
              <a:t>Third level</a:t>
            </a:r>
          </a:p>
          <a:p>
            <a:pPr marL="1492250" lvl="3" indent="-215900" algn="l">
              <a:buClr>
                <a:srgbClr val="1482C5"/>
              </a:buClr>
              <a:buSzPct val="80000"/>
              <a:buFont typeface="Courier New" charset="0"/>
              <a:buChar char="o"/>
              <a:tabLst/>
            </a:pPr>
            <a:r>
              <a:rPr lang="en-US">
                <a:latin typeface="Open Sans" charset="0"/>
                <a:ea typeface="Open Sans" charset="0"/>
                <a:cs typeface="Open Sans" charset="0"/>
              </a:rPr>
              <a:t>Fourth level</a:t>
            </a:r>
          </a:p>
          <a:p>
            <a:pPr marL="2005013" lvl="4" indent="-176213" algn="l">
              <a:buClr>
                <a:srgbClr val="F06039"/>
              </a:buClr>
              <a:buFont typeface="Arial" charset="0"/>
              <a:buChar char="•"/>
              <a:tabLst/>
            </a:pPr>
            <a:r>
              <a:rPr lang="en-US">
                <a:latin typeface="Open Sans" charset="0"/>
                <a:ea typeface="Open Sans" charset="0"/>
                <a:cs typeface="Open Sans" charset="0"/>
              </a:rPr>
              <a:t>Fifth level</a:t>
            </a:r>
          </a:p>
        </p:txBody>
      </p:sp>
      <p:sp>
        <p:nvSpPr>
          <p:cNvPr id="10"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Bullet List Slide</a:t>
            </a:r>
          </a:p>
        </p:txBody>
      </p:sp>
    </p:spTree>
    <p:extLst>
      <p:ext uri="{BB962C8B-B14F-4D97-AF65-F5344CB8AC3E}">
        <p14:creationId xmlns:p14="http://schemas.microsoft.com/office/powerpoint/2010/main" val="33012541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A8F3D284-8B86-4CBD-BFF8-ECE3C09D7906}" type="datetime1">
              <a:rPr lang="en-US" smtClean="0">
                <a:solidFill>
                  <a:schemeClr val="accent1">
                    <a:lumMod val="60000"/>
                    <a:lumOff val="40000"/>
                  </a:schemeClr>
                </a:solidFill>
              </a:rPr>
              <a:t>6/16/2020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8"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11" name="Content Placeholder 2"/>
          <p:cNvSpPr txBox="1">
            <a:spLocks/>
          </p:cNvSpPr>
          <p:nvPr userDrawn="1"/>
        </p:nvSpPr>
        <p:spPr>
          <a:xfrm>
            <a:off x="1097280" y="2038864"/>
            <a:ext cx="10058400" cy="3830229"/>
          </a:xfrm>
          <a:prstGeom prst="rect">
            <a:avLst/>
          </a:prstGeom>
        </p:spPr>
        <p:txBody>
          <a:bodyPr vert="horz" lIns="91440" tIns="45720" rIns="91440" bIns="45720" numCol="2"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a:latin typeface="Open Sans" charset="0"/>
                <a:ea typeface="Open Sans" charset="0"/>
                <a:cs typeface="Open Sans" charset="0"/>
              </a:rPr>
              <a:t>Click to edit Master text style</a:t>
            </a:r>
            <a:r>
              <a:rPr lang="en-US"/>
              <a:t>s</a:t>
            </a:r>
          </a:p>
          <a:p>
            <a:pPr marL="800100" lvl="1" indent="-342900" algn="l">
              <a:buClr>
                <a:srgbClr val="F06039"/>
              </a:buClr>
              <a:buFont typeface="Wingdings" charset="2"/>
              <a:buChar char="§"/>
              <a:tabLst/>
            </a:pPr>
            <a:r>
              <a:rPr lang="en-US">
                <a:latin typeface="Open Sans" charset="0"/>
                <a:ea typeface="Open Sans" charset="0"/>
                <a:cs typeface="Open Sans" charset="0"/>
              </a:rPr>
              <a:t>Second level</a:t>
            </a:r>
          </a:p>
          <a:p>
            <a:pPr marL="1090613" lvl="2" indent="-176213" algn="l">
              <a:buClr>
                <a:srgbClr val="1482C5"/>
              </a:buClr>
              <a:buSzPct val="95000"/>
              <a:buFont typeface="Arial" charset="0"/>
              <a:buChar char="•"/>
              <a:tabLst/>
            </a:pPr>
            <a:r>
              <a:rPr lang="en-US">
                <a:latin typeface="Open Sans" charset="0"/>
                <a:ea typeface="Open Sans" charset="0"/>
                <a:cs typeface="Open Sans" charset="0"/>
              </a:rPr>
              <a:t>Third level</a:t>
            </a:r>
          </a:p>
          <a:p>
            <a:pPr marL="1492250" lvl="3" indent="-215900" algn="l">
              <a:buClr>
                <a:srgbClr val="1482C5"/>
              </a:buClr>
              <a:buSzPct val="80000"/>
              <a:buFont typeface="Courier New" charset="0"/>
              <a:buChar char="o"/>
              <a:tabLst/>
            </a:pPr>
            <a:r>
              <a:rPr lang="en-US">
                <a:latin typeface="Open Sans" charset="0"/>
                <a:ea typeface="Open Sans" charset="0"/>
                <a:cs typeface="Open Sans" charset="0"/>
              </a:rPr>
              <a:t>Fourth level</a:t>
            </a:r>
          </a:p>
          <a:p>
            <a:pPr marL="2005013" lvl="4" indent="-176213" algn="l">
              <a:buClr>
                <a:srgbClr val="F06039"/>
              </a:buClr>
              <a:buFont typeface="Arial" charset="0"/>
              <a:buChar char="•"/>
              <a:tabLst/>
            </a:pPr>
            <a:r>
              <a:rPr lang="en-US">
                <a:latin typeface="Open Sans" charset="0"/>
                <a:ea typeface="Open Sans" charset="0"/>
                <a:cs typeface="Open Sans" charset="0"/>
              </a:rPr>
              <a:t>Fifth level</a:t>
            </a:r>
          </a:p>
          <a:p>
            <a:pPr algn="l"/>
            <a:endParaRPr lang="en-US">
              <a:latin typeface="Open Sans" charset="0"/>
              <a:ea typeface="Open Sans" charset="0"/>
              <a:cs typeface="Open Sans" charset="0"/>
            </a:endParaRPr>
          </a:p>
          <a:p>
            <a:pPr algn="l"/>
            <a:endParaRPr lang="en-US">
              <a:latin typeface="Open Sans" charset="0"/>
              <a:ea typeface="Open Sans" charset="0"/>
              <a:cs typeface="Open Sans" charset="0"/>
            </a:endParaRPr>
          </a:p>
          <a:p>
            <a:pPr algn="l"/>
            <a:endParaRPr lang="en-US">
              <a:latin typeface="Open Sans" charset="0"/>
              <a:ea typeface="Open Sans" charset="0"/>
              <a:cs typeface="Open Sans" charset="0"/>
            </a:endParaRPr>
          </a:p>
          <a:p>
            <a:pPr algn="l"/>
            <a:endParaRPr lang="en-US">
              <a:latin typeface="Open Sans" charset="0"/>
              <a:ea typeface="Open Sans" charset="0"/>
              <a:cs typeface="Open Sans" charset="0"/>
            </a:endParaRPr>
          </a:p>
          <a:p>
            <a:pPr algn="l"/>
            <a:r>
              <a:rPr lang="en-US">
                <a:latin typeface="Open Sans" charset="0"/>
                <a:ea typeface="Open Sans" charset="0"/>
                <a:cs typeface="Open Sans" charset="0"/>
              </a:rPr>
              <a:t>Click to edit Master text style</a:t>
            </a:r>
            <a:r>
              <a:rPr lang="en-US"/>
              <a:t>s</a:t>
            </a:r>
          </a:p>
          <a:p>
            <a:pPr marL="800100" lvl="1" indent="-342900" algn="l">
              <a:buClr>
                <a:srgbClr val="F06039"/>
              </a:buClr>
              <a:buFont typeface="Wingdings" charset="2"/>
              <a:buChar char="§"/>
              <a:tabLst/>
            </a:pPr>
            <a:r>
              <a:rPr lang="en-US">
                <a:latin typeface="Open Sans" charset="0"/>
                <a:ea typeface="Open Sans" charset="0"/>
                <a:cs typeface="Open Sans" charset="0"/>
              </a:rPr>
              <a:t>Second level</a:t>
            </a:r>
          </a:p>
          <a:p>
            <a:pPr marL="1090613" lvl="2" indent="-176213" algn="l">
              <a:buClr>
                <a:srgbClr val="1482C5"/>
              </a:buClr>
              <a:buSzPct val="95000"/>
              <a:buFont typeface="Arial" charset="0"/>
              <a:buChar char="•"/>
              <a:tabLst/>
            </a:pPr>
            <a:r>
              <a:rPr lang="en-US">
                <a:latin typeface="Open Sans" charset="0"/>
                <a:ea typeface="Open Sans" charset="0"/>
                <a:cs typeface="Open Sans" charset="0"/>
              </a:rPr>
              <a:t>Third level</a:t>
            </a:r>
          </a:p>
          <a:p>
            <a:pPr marL="1492250" lvl="3" indent="-215900" algn="l">
              <a:buClr>
                <a:srgbClr val="1482C5"/>
              </a:buClr>
              <a:buSzPct val="80000"/>
              <a:buFont typeface="Courier New" charset="0"/>
              <a:buChar char="o"/>
              <a:tabLst/>
            </a:pPr>
            <a:r>
              <a:rPr lang="en-US">
                <a:latin typeface="Open Sans" charset="0"/>
                <a:ea typeface="Open Sans" charset="0"/>
                <a:cs typeface="Open Sans" charset="0"/>
              </a:rPr>
              <a:t>Fourth level</a:t>
            </a:r>
          </a:p>
          <a:p>
            <a:pPr marL="2005013" lvl="4" indent="-176213" algn="l">
              <a:buClr>
                <a:srgbClr val="F06039"/>
              </a:buClr>
              <a:buFont typeface="Arial" charset="0"/>
              <a:buChar char="•"/>
              <a:tabLst/>
            </a:pPr>
            <a:r>
              <a:rPr lang="en-US">
                <a:latin typeface="Open Sans" charset="0"/>
                <a:ea typeface="Open Sans" charset="0"/>
                <a:cs typeface="Open Sans" charset="0"/>
              </a:rPr>
              <a:t>Fifth level</a:t>
            </a:r>
          </a:p>
        </p:txBody>
      </p:sp>
      <p:sp>
        <p:nvSpPr>
          <p:cNvPr id="12"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2-column</a:t>
            </a:r>
            <a:r>
              <a:rPr lang="en-US" sz="3600" b="0" i="0" baseline="0">
                <a:latin typeface="Open Sans" charset="0"/>
                <a:ea typeface="Open Sans" charset="0"/>
                <a:cs typeface="Open Sans" charset="0"/>
              </a:rPr>
              <a:t> </a:t>
            </a:r>
            <a:r>
              <a:rPr lang="en-US" sz="3600" b="0" i="0">
                <a:latin typeface="Open Sans" charset="0"/>
                <a:ea typeface="Open Sans" charset="0"/>
                <a:cs typeface="Open Sans" charset="0"/>
              </a:rPr>
              <a:t>Bullet List Slide</a:t>
            </a:r>
          </a:p>
        </p:txBody>
      </p:sp>
    </p:spTree>
    <p:extLst>
      <p:ext uri="{BB962C8B-B14F-4D97-AF65-F5344CB8AC3E}">
        <p14:creationId xmlns:p14="http://schemas.microsoft.com/office/powerpoint/2010/main" val="42471023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4B57B137-10B9-4370-BFE9-A59AC4943CB7}" type="datetime1">
              <a:rPr lang="en-US" smtClean="0">
                <a:solidFill>
                  <a:schemeClr val="accent1">
                    <a:lumMod val="60000"/>
                    <a:lumOff val="40000"/>
                  </a:schemeClr>
                </a:solidFill>
              </a:rPr>
              <a:t>6/16/2020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10"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Image with Text Slide</a:t>
            </a:r>
          </a:p>
        </p:txBody>
      </p:sp>
      <p:sp>
        <p:nvSpPr>
          <p:cNvPr id="12" name="Content Placeholder 11"/>
          <p:cNvSpPr>
            <a:spLocks noGrp="1"/>
          </p:cNvSpPr>
          <p:nvPr>
            <p:ph sz="quarter" idx="11"/>
          </p:nvPr>
        </p:nvSpPr>
        <p:spPr>
          <a:xfrm>
            <a:off x="401638" y="1593850"/>
            <a:ext cx="11463337" cy="4606925"/>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a:p>
        </p:txBody>
      </p:sp>
      <p:sp>
        <p:nvSpPr>
          <p:cNvPr id="13" name="Rectangle 12"/>
          <p:cNvSpPr/>
          <p:nvPr userDrawn="1"/>
        </p:nvSpPr>
        <p:spPr>
          <a:xfrm>
            <a:off x="7459935" y="2618319"/>
            <a:ext cx="3802858" cy="2346908"/>
          </a:xfrm>
          <a:prstGeom prst="rect">
            <a:avLst/>
          </a:prstGeom>
          <a:gradFill flip="none" rotWithShape="1">
            <a:gsLst>
              <a:gs pos="0">
                <a:schemeClr val="accent5">
                  <a:alpha val="71000"/>
                  <a:lumMod val="80000"/>
                </a:schemeClr>
              </a:gs>
              <a:gs pos="100000">
                <a:schemeClr val="accent1">
                  <a:lumMod val="75000"/>
                </a:schemeClr>
              </a:gs>
            </a:gsLst>
            <a:lin ang="120000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0" i="0">
                <a:solidFill>
                  <a:schemeClr val="bg1"/>
                </a:solidFill>
                <a:latin typeface="Open Sans" charset="0"/>
                <a:ea typeface="Open Sans" charset="0"/>
                <a:cs typeface="Open Sans" charset="0"/>
              </a:rPr>
              <a:t>Text about the</a:t>
            </a:r>
            <a:r>
              <a:rPr lang="en-US" sz="2400" b="0" i="0" baseline="0">
                <a:solidFill>
                  <a:schemeClr val="bg1"/>
                </a:solidFill>
                <a:latin typeface="Open Sans" charset="0"/>
                <a:ea typeface="Open Sans" charset="0"/>
                <a:cs typeface="Open Sans" charset="0"/>
              </a:rPr>
              <a:t> image </a:t>
            </a:r>
            <a:r>
              <a:rPr lang="en-US" sz="2400" b="0" i="0">
                <a:solidFill>
                  <a:schemeClr val="bg1"/>
                </a:solidFill>
                <a:latin typeface="Open Sans" charset="0"/>
                <a:ea typeface="Open Sans" charset="0"/>
                <a:cs typeface="Open Sans" charset="0"/>
              </a:rPr>
              <a:t>goes</a:t>
            </a:r>
            <a:r>
              <a:rPr lang="en-US" sz="2400" b="0" i="0" baseline="0">
                <a:solidFill>
                  <a:schemeClr val="bg1"/>
                </a:solidFill>
                <a:latin typeface="Open Sans" charset="0"/>
                <a:ea typeface="Open Sans" charset="0"/>
                <a:cs typeface="Open Sans" charset="0"/>
              </a:rPr>
              <a:t> in this box</a:t>
            </a:r>
            <a:endParaRPr lang="en-US" sz="2400" b="0" i="0">
              <a:solidFill>
                <a:schemeClr val="bg1"/>
              </a:solidFill>
              <a:latin typeface="Open Sans" charset="0"/>
              <a:ea typeface="Open Sans" charset="0"/>
              <a:cs typeface="Open Sans" charset="0"/>
            </a:endParaRPr>
          </a:p>
        </p:txBody>
      </p:sp>
    </p:spTree>
    <p:extLst>
      <p:ext uri="{BB962C8B-B14F-4D97-AF65-F5344CB8AC3E}">
        <p14:creationId xmlns:p14="http://schemas.microsoft.com/office/powerpoint/2010/main" val="1921579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41" name="Straight Connector 40"/>
          <p:cNvCxnSpPr/>
          <p:nvPr userDrawn="1"/>
        </p:nvCxnSpPr>
        <p:spPr>
          <a:xfrm>
            <a:off x="27412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38" name="Rectangle 37"/>
          <p:cNvSpPr/>
          <p:nvPr userDrawn="1"/>
        </p:nvSpPr>
        <p:spPr>
          <a:xfrm>
            <a:off x="1703700" y="3527606"/>
            <a:ext cx="1054934" cy="357513"/>
          </a:xfrm>
          <a:prstGeom prst="rect">
            <a:avLst/>
          </a:prstGeom>
          <a:gradFill flip="none" rotWithShape="1">
            <a:gsLst>
              <a:gs pos="0">
                <a:schemeClr val="bg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entagon 36"/>
          <p:cNvSpPr/>
          <p:nvPr userDrawn="1"/>
        </p:nvSpPr>
        <p:spPr>
          <a:xfrm>
            <a:off x="9373795" y="3530516"/>
            <a:ext cx="1109907" cy="355683"/>
          </a:xfrm>
          <a:prstGeom prst="homePlate">
            <a:avLst/>
          </a:prstGeom>
          <a:gradFill flip="none" rotWithShape="1">
            <a:gsLst>
              <a:gs pos="0">
                <a:schemeClr val="accent1">
                  <a:lumMod val="5000"/>
                  <a:lumOff val="95000"/>
                </a:schemeClr>
              </a:gs>
              <a:gs pos="69000">
                <a:schemeClr val="accent5"/>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671572" y="3528463"/>
            <a:ext cx="2250898" cy="3575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4905100" y="3527606"/>
            <a:ext cx="2185777" cy="3575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080606" y="3529572"/>
            <a:ext cx="2293190" cy="357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AA190298-6264-474C-825E-3A654D03E042}" type="datetime1">
              <a:rPr lang="en-US" smtClean="0">
                <a:solidFill>
                  <a:schemeClr val="accent1">
                    <a:lumMod val="60000"/>
                    <a:lumOff val="40000"/>
                  </a:schemeClr>
                </a:solidFill>
              </a:rPr>
              <a:t>6/16/2020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6"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Timeline Slide</a:t>
            </a:r>
          </a:p>
        </p:txBody>
      </p:sp>
      <p:cxnSp>
        <p:nvCxnSpPr>
          <p:cNvPr id="10" name="Straight Connector 9"/>
          <p:cNvCxnSpPr/>
          <p:nvPr userDrawn="1"/>
        </p:nvCxnSpPr>
        <p:spPr>
          <a:xfrm>
            <a:off x="4926565" y="3081071"/>
            <a:ext cx="0" cy="507770"/>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3281097" y="2411719"/>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cxnSp>
        <p:nvCxnSpPr>
          <p:cNvPr id="16" name="Straight Connector 15"/>
          <p:cNvCxnSpPr/>
          <p:nvPr userDrawn="1"/>
        </p:nvCxnSpPr>
        <p:spPr>
          <a:xfrm>
            <a:off x="71034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373796" y="3030429"/>
            <a:ext cx="0" cy="558412"/>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userDrawn="1"/>
        </p:nvSpPr>
        <p:spPr>
          <a:xfrm>
            <a:off x="1086559" y="4302473"/>
            <a:ext cx="3309414"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2" name="Title 1"/>
          <p:cNvSpPr txBox="1">
            <a:spLocks/>
          </p:cNvSpPr>
          <p:nvPr userDrawn="1"/>
        </p:nvSpPr>
        <p:spPr>
          <a:xfrm>
            <a:off x="5081601" y="4291840"/>
            <a:ext cx="4055909"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6" name="Title 1"/>
          <p:cNvSpPr txBox="1">
            <a:spLocks/>
          </p:cNvSpPr>
          <p:nvPr userDrawn="1"/>
        </p:nvSpPr>
        <p:spPr>
          <a:xfrm>
            <a:off x="7363040" y="2392007"/>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pic>
        <p:nvPicPr>
          <p:cNvPr id="3" name="Picture 2"/>
          <p:cNvPicPr>
            <a:picLocks noChangeAspect="1"/>
          </p:cNvPicPr>
          <p:nvPr userDrawn="1"/>
        </p:nvPicPr>
        <p:blipFill>
          <a:blip r:embed="rId2"/>
          <a:stretch>
            <a:fillRect/>
          </a:stretch>
        </p:blipFill>
        <p:spPr>
          <a:xfrm>
            <a:off x="2558742" y="3508751"/>
            <a:ext cx="377394" cy="393803"/>
          </a:xfrm>
          <a:prstGeom prst="rect">
            <a:avLst/>
          </a:prstGeom>
        </p:spPr>
      </p:pic>
      <p:pic>
        <p:nvPicPr>
          <p:cNvPr id="33" name="Picture 32"/>
          <p:cNvPicPr>
            <a:picLocks noChangeAspect="1"/>
          </p:cNvPicPr>
          <p:nvPr userDrawn="1"/>
        </p:nvPicPr>
        <p:blipFill>
          <a:blip r:embed="rId2"/>
          <a:stretch>
            <a:fillRect/>
          </a:stretch>
        </p:blipFill>
        <p:spPr>
          <a:xfrm>
            <a:off x="4739375" y="3508751"/>
            <a:ext cx="377394" cy="393803"/>
          </a:xfrm>
          <a:prstGeom prst="rect">
            <a:avLst/>
          </a:prstGeom>
        </p:spPr>
      </p:pic>
      <p:pic>
        <p:nvPicPr>
          <p:cNvPr id="34" name="Picture 33"/>
          <p:cNvPicPr>
            <a:picLocks noChangeAspect="1"/>
          </p:cNvPicPr>
          <p:nvPr userDrawn="1"/>
        </p:nvPicPr>
        <p:blipFill>
          <a:blip r:embed="rId2"/>
          <a:stretch>
            <a:fillRect/>
          </a:stretch>
        </p:blipFill>
        <p:spPr>
          <a:xfrm>
            <a:off x="6914769" y="3508751"/>
            <a:ext cx="377394" cy="393803"/>
          </a:xfrm>
          <a:prstGeom prst="rect">
            <a:avLst/>
          </a:prstGeom>
        </p:spPr>
      </p:pic>
      <p:pic>
        <p:nvPicPr>
          <p:cNvPr id="35" name="Picture 34"/>
          <p:cNvPicPr>
            <a:picLocks noChangeAspect="1"/>
          </p:cNvPicPr>
          <p:nvPr userDrawn="1"/>
        </p:nvPicPr>
        <p:blipFill>
          <a:blip r:embed="rId2"/>
          <a:stretch>
            <a:fillRect/>
          </a:stretch>
        </p:blipFill>
        <p:spPr>
          <a:xfrm>
            <a:off x="9185961" y="3508751"/>
            <a:ext cx="377394" cy="393803"/>
          </a:xfrm>
          <a:prstGeom prst="rect">
            <a:avLst/>
          </a:prstGeom>
        </p:spPr>
      </p:pic>
    </p:spTree>
    <p:extLst>
      <p:ext uri="{BB962C8B-B14F-4D97-AF65-F5344CB8AC3E}">
        <p14:creationId xmlns:p14="http://schemas.microsoft.com/office/powerpoint/2010/main" val="2953069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cxnSp>
        <p:nvCxnSpPr>
          <p:cNvPr id="41" name="Straight Connector 40"/>
          <p:cNvCxnSpPr/>
          <p:nvPr userDrawn="1"/>
        </p:nvCxnSpPr>
        <p:spPr>
          <a:xfrm>
            <a:off x="27412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38" name="Rectangle 37"/>
          <p:cNvSpPr/>
          <p:nvPr userDrawn="1"/>
        </p:nvSpPr>
        <p:spPr>
          <a:xfrm>
            <a:off x="1703700" y="3527606"/>
            <a:ext cx="1054934" cy="357513"/>
          </a:xfrm>
          <a:prstGeom prst="rect">
            <a:avLst/>
          </a:prstGeom>
          <a:gradFill flip="none" rotWithShape="1">
            <a:gsLst>
              <a:gs pos="0">
                <a:schemeClr val="bg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entagon 36"/>
          <p:cNvSpPr/>
          <p:nvPr userDrawn="1"/>
        </p:nvSpPr>
        <p:spPr>
          <a:xfrm>
            <a:off x="9350645" y="3530516"/>
            <a:ext cx="1109907" cy="355683"/>
          </a:xfrm>
          <a:prstGeom prst="homePlate">
            <a:avLst/>
          </a:prstGeom>
          <a:gradFill flip="none" rotWithShape="1">
            <a:gsLst>
              <a:gs pos="0">
                <a:schemeClr val="accent1">
                  <a:lumMod val="5000"/>
                  <a:lumOff val="95000"/>
                </a:schemeClr>
              </a:gs>
              <a:gs pos="69000">
                <a:schemeClr val="accent5"/>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671572" y="3528463"/>
            <a:ext cx="2250898" cy="35751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4905100" y="3527606"/>
            <a:ext cx="2185777" cy="357513"/>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080606" y="3529572"/>
            <a:ext cx="2293190" cy="357513"/>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D4808C93-2902-409B-8973-3CE36D2FF09E}" type="datetime1">
              <a:rPr lang="en-US" smtClean="0">
                <a:solidFill>
                  <a:schemeClr val="accent1">
                    <a:lumMod val="60000"/>
                    <a:lumOff val="40000"/>
                  </a:schemeClr>
                </a:solidFill>
              </a:rPr>
              <a:t>6/16/2020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6"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Timeline Slide</a:t>
            </a:r>
          </a:p>
        </p:txBody>
      </p:sp>
      <p:cxnSp>
        <p:nvCxnSpPr>
          <p:cNvPr id="10" name="Straight Connector 9"/>
          <p:cNvCxnSpPr/>
          <p:nvPr userDrawn="1"/>
        </p:nvCxnSpPr>
        <p:spPr>
          <a:xfrm>
            <a:off x="4926565" y="3081071"/>
            <a:ext cx="0" cy="507770"/>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3281097" y="2411719"/>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cxnSp>
        <p:nvCxnSpPr>
          <p:cNvPr id="16" name="Straight Connector 15"/>
          <p:cNvCxnSpPr/>
          <p:nvPr userDrawn="1"/>
        </p:nvCxnSpPr>
        <p:spPr>
          <a:xfrm>
            <a:off x="71034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373796" y="3030429"/>
            <a:ext cx="0" cy="558412"/>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userDrawn="1"/>
        </p:nvSpPr>
        <p:spPr>
          <a:xfrm>
            <a:off x="1086559" y="4302473"/>
            <a:ext cx="3309414"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2" name="Title 1"/>
          <p:cNvSpPr txBox="1">
            <a:spLocks/>
          </p:cNvSpPr>
          <p:nvPr userDrawn="1"/>
        </p:nvSpPr>
        <p:spPr>
          <a:xfrm>
            <a:off x="5081601" y="4291840"/>
            <a:ext cx="4055909"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6" name="Title 1"/>
          <p:cNvSpPr txBox="1">
            <a:spLocks/>
          </p:cNvSpPr>
          <p:nvPr userDrawn="1"/>
        </p:nvSpPr>
        <p:spPr>
          <a:xfrm>
            <a:off x="7363040" y="2392007"/>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pic>
        <p:nvPicPr>
          <p:cNvPr id="3" name="Picture 2"/>
          <p:cNvPicPr>
            <a:picLocks noChangeAspect="1"/>
          </p:cNvPicPr>
          <p:nvPr userDrawn="1"/>
        </p:nvPicPr>
        <p:blipFill>
          <a:blip r:embed="rId2"/>
          <a:stretch>
            <a:fillRect/>
          </a:stretch>
        </p:blipFill>
        <p:spPr>
          <a:xfrm>
            <a:off x="2558742" y="3508751"/>
            <a:ext cx="377394" cy="393803"/>
          </a:xfrm>
          <a:prstGeom prst="rect">
            <a:avLst/>
          </a:prstGeom>
        </p:spPr>
      </p:pic>
      <p:pic>
        <p:nvPicPr>
          <p:cNvPr id="33" name="Picture 32"/>
          <p:cNvPicPr>
            <a:picLocks noChangeAspect="1"/>
          </p:cNvPicPr>
          <p:nvPr userDrawn="1"/>
        </p:nvPicPr>
        <p:blipFill>
          <a:blip r:embed="rId2"/>
          <a:stretch>
            <a:fillRect/>
          </a:stretch>
        </p:blipFill>
        <p:spPr>
          <a:xfrm>
            <a:off x="4739375" y="3508751"/>
            <a:ext cx="377394" cy="393803"/>
          </a:xfrm>
          <a:prstGeom prst="rect">
            <a:avLst/>
          </a:prstGeom>
        </p:spPr>
      </p:pic>
      <p:pic>
        <p:nvPicPr>
          <p:cNvPr id="34" name="Picture 33"/>
          <p:cNvPicPr>
            <a:picLocks noChangeAspect="1"/>
          </p:cNvPicPr>
          <p:nvPr userDrawn="1"/>
        </p:nvPicPr>
        <p:blipFill>
          <a:blip r:embed="rId2"/>
          <a:stretch>
            <a:fillRect/>
          </a:stretch>
        </p:blipFill>
        <p:spPr>
          <a:xfrm>
            <a:off x="6914769" y="3508751"/>
            <a:ext cx="377394" cy="393803"/>
          </a:xfrm>
          <a:prstGeom prst="rect">
            <a:avLst/>
          </a:prstGeom>
        </p:spPr>
      </p:pic>
      <p:pic>
        <p:nvPicPr>
          <p:cNvPr id="35" name="Picture 34"/>
          <p:cNvPicPr>
            <a:picLocks noChangeAspect="1"/>
          </p:cNvPicPr>
          <p:nvPr userDrawn="1"/>
        </p:nvPicPr>
        <p:blipFill>
          <a:blip r:embed="rId2"/>
          <a:stretch>
            <a:fillRect/>
          </a:stretch>
        </p:blipFill>
        <p:spPr>
          <a:xfrm>
            <a:off x="9185961" y="3508751"/>
            <a:ext cx="377394" cy="393803"/>
          </a:xfrm>
          <a:prstGeom prst="rect">
            <a:avLst/>
          </a:prstGeom>
        </p:spPr>
      </p:pic>
    </p:spTree>
    <p:extLst>
      <p:ext uri="{BB962C8B-B14F-4D97-AF65-F5344CB8AC3E}">
        <p14:creationId xmlns:p14="http://schemas.microsoft.com/office/powerpoint/2010/main" val="4832756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53" name="Straight Connector 52"/>
          <p:cNvCxnSpPr/>
          <p:nvPr userDrawn="1"/>
        </p:nvCxnSpPr>
        <p:spPr>
          <a:xfrm>
            <a:off x="7725145" y="3152818"/>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4495912" y="3161056"/>
            <a:ext cx="12700" cy="513897"/>
          </a:xfrm>
          <a:prstGeom prst="line">
            <a:avLst/>
          </a:prstGeom>
          <a:ln w="53975"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350A3BF2-A4E3-42EF-8A58-F1B7D8A9BD74}" type="datetime1">
              <a:rPr lang="en-US" smtClean="0">
                <a:solidFill>
                  <a:schemeClr val="accent1">
                    <a:lumMod val="60000"/>
                    <a:lumOff val="40000"/>
                  </a:schemeClr>
                </a:solidFill>
              </a:rPr>
              <a:t>6/16/2020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6"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Timeline Slide</a:t>
            </a:r>
          </a:p>
        </p:txBody>
      </p:sp>
      <p:cxnSp>
        <p:nvCxnSpPr>
          <p:cNvPr id="13" name="Straight Connector 12"/>
          <p:cNvCxnSpPr>
            <a:endCxn id="3" idx="4"/>
          </p:cNvCxnSpPr>
          <p:nvPr userDrawn="1"/>
        </p:nvCxnSpPr>
        <p:spPr>
          <a:xfrm>
            <a:off x="6110254" y="2777722"/>
            <a:ext cx="12700" cy="513897"/>
          </a:xfrm>
          <a:prstGeom prst="line">
            <a:avLst/>
          </a:prstGeom>
          <a:ln w="53975"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1231814" y="2060627"/>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2"/>
                </a:solidFill>
                <a:latin typeface="Open Sans" charset="0"/>
                <a:ea typeface="Open Sans" charset="0"/>
                <a:cs typeface="Open Sans" charset="0"/>
              </a:rPr>
              <a:t>(Timeline Date)</a:t>
            </a:r>
          </a:p>
        </p:txBody>
      </p:sp>
      <p:sp>
        <p:nvSpPr>
          <p:cNvPr id="21" name="Title 1"/>
          <p:cNvSpPr txBox="1">
            <a:spLocks/>
          </p:cNvSpPr>
          <p:nvPr userDrawn="1"/>
        </p:nvSpPr>
        <p:spPr>
          <a:xfrm>
            <a:off x="2869455" y="3723456"/>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2" name="Title 1"/>
          <p:cNvSpPr txBox="1">
            <a:spLocks/>
          </p:cNvSpPr>
          <p:nvPr userDrawn="1"/>
        </p:nvSpPr>
        <p:spPr>
          <a:xfrm>
            <a:off x="5735024" y="3703136"/>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5"/>
                </a:solidFill>
                <a:latin typeface="Open Sans" charset="0"/>
                <a:ea typeface="Open Sans" charset="0"/>
                <a:cs typeface="Open Sans" charset="0"/>
              </a:rPr>
              <a:t>(Timeline Date)</a:t>
            </a:r>
          </a:p>
        </p:txBody>
      </p:sp>
      <p:sp>
        <p:nvSpPr>
          <p:cNvPr id="23" name="Title 1"/>
          <p:cNvSpPr txBox="1">
            <a:spLocks/>
          </p:cNvSpPr>
          <p:nvPr userDrawn="1"/>
        </p:nvSpPr>
        <p:spPr>
          <a:xfrm>
            <a:off x="4434101" y="2060626"/>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6"/>
                </a:solidFill>
                <a:latin typeface="Open Sans" charset="0"/>
                <a:ea typeface="Open Sans" charset="0"/>
                <a:cs typeface="Open Sans" charset="0"/>
              </a:rPr>
              <a:t>(Timeline Date)</a:t>
            </a:r>
          </a:p>
        </p:txBody>
      </p:sp>
      <p:sp>
        <p:nvSpPr>
          <p:cNvPr id="26" name="Title 1"/>
          <p:cNvSpPr txBox="1">
            <a:spLocks/>
          </p:cNvSpPr>
          <p:nvPr userDrawn="1"/>
        </p:nvSpPr>
        <p:spPr>
          <a:xfrm>
            <a:off x="7290439" y="2050576"/>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1"/>
                </a:solidFill>
                <a:latin typeface="Open Sans" charset="0"/>
                <a:ea typeface="Open Sans" charset="0"/>
                <a:cs typeface="Open Sans" charset="0"/>
              </a:rPr>
              <a:t>(Timeline Date)</a:t>
            </a:r>
          </a:p>
        </p:txBody>
      </p:sp>
      <p:sp>
        <p:nvSpPr>
          <p:cNvPr id="2" name="Rectangle 1"/>
          <p:cNvSpPr/>
          <p:nvPr userDrawn="1"/>
        </p:nvSpPr>
        <p:spPr>
          <a:xfrm>
            <a:off x="3738697" y="3074943"/>
            <a:ext cx="1530393" cy="2936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5352764" y="3074943"/>
            <a:ext cx="1530393" cy="29365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6967303" y="3074943"/>
            <a:ext cx="1530393" cy="2936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8573098" y="3074943"/>
            <a:ext cx="1530393" cy="2936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124157" y="3074943"/>
            <a:ext cx="1530393" cy="2936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userDrawn="1"/>
        </p:nvSpPr>
        <p:spPr>
          <a:xfrm>
            <a:off x="6049541" y="314479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endCxn id="42" idx="4"/>
          </p:cNvCxnSpPr>
          <p:nvPr userDrawn="1"/>
        </p:nvCxnSpPr>
        <p:spPr>
          <a:xfrm>
            <a:off x="9332363" y="2781291"/>
            <a:ext cx="12700" cy="513897"/>
          </a:xfrm>
          <a:prstGeom prst="line">
            <a:avLst/>
          </a:prstGeom>
          <a:ln w="5397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42" name="Oval 41"/>
          <p:cNvSpPr/>
          <p:nvPr userDrawn="1"/>
        </p:nvSpPr>
        <p:spPr>
          <a:xfrm>
            <a:off x="9271650" y="3148362"/>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endCxn id="44" idx="4"/>
          </p:cNvCxnSpPr>
          <p:nvPr userDrawn="1"/>
        </p:nvCxnSpPr>
        <p:spPr>
          <a:xfrm>
            <a:off x="2889534" y="2787882"/>
            <a:ext cx="12700" cy="513897"/>
          </a:xfrm>
          <a:prstGeom prst="line">
            <a:avLst/>
          </a:prstGeom>
          <a:ln w="53975"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44" name="Oval 43"/>
          <p:cNvSpPr/>
          <p:nvPr userDrawn="1"/>
        </p:nvSpPr>
        <p:spPr>
          <a:xfrm>
            <a:off x="2828821" y="315495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userDrawn="1"/>
        </p:nvSpPr>
        <p:spPr>
          <a:xfrm>
            <a:off x="4423941" y="316511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userDrawn="1"/>
        </p:nvSpPr>
        <p:spPr>
          <a:xfrm>
            <a:off x="7664981" y="313463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06538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4" name="Rectangle 13"/>
          <p:cNvSpPr/>
          <p:nvPr userDrawn="1"/>
        </p:nvSpPr>
        <p:spPr>
          <a:xfrm>
            <a:off x="0" y="1224366"/>
            <a:ext cx="12192000" cy="5067946"/>
          </a:xfrm>
          <a:prstGeom prst="rect">
            <a:avLst/>
          </a:prstGeom>
          <a:gradFill>
            <a:gsLst>
              <a:gs pos="0">
                <a:schemeClr val="accent5">
                  <a:alpha val="71000"/>
                  <a:lumMod val="80000"/>
                </a:schemeClr>
              </a:gs>
              <a:gs pos="100000">
                <a:schemeClr val="accent1">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D9AE95F3-8336-41C2-AA5A-F63D74AC27F1}" type="datetime1">
              <a:rPr lang="en-US" smtClean="0">
                <a:solidFill>
                  <a:schemeClr val="accent1">
                    <a:lumMod val="60000"/>
                    <a:lumOff val="40000"/>
                  </a:schemeClr>
                </a:solidFill>
              </a:rPr>
              <a:t>6/16/2020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13" name="Title 1"/>
          <p:cNvSpPr txBox="1">
            <a:spLocks/>
          </p:cNvSpPr>
          <p:nvPr userDrawn="1"/>
        </p:nvSpPr>
        <p:spPr>
          <a:xfrm>
            <a:off x="1066799" y="3007213"/>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20710888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14" name="Rectangle 13"/>
          <p:cNvSpPr/>
          <p:nvPr userDrawn="1"/>
        </p:nvSpPr>
        <p:spPr>
          <a:xfrm>
            <a:off x="0" y="1224366"/>
            <a:ext cx="12192000" cy="5067946"/>
          </a:xfrm>
          <a:prstGeom prst="rect">
            <a:avLst/>
          </a:prstGeom>
          <a:gradFill flip="none" rotWithShape="1">
            <a:gsLst>
              <a:gs pos="0">
                <a:srgbClr val="00B4C2">
                  <a:lumMod val="84000"/>
                </a:srgbClr>
              </a:gs>
              <a:gs pos="81000">
                <a:schemeClr val="accent1">
                  <a:lumMod val="75000"/>
                </a:schemeClr>
              </a:gs>
              <a:gs pos="98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02E8BC5-7963-4931-B649-A5C85653B9FD}" type="datetime1">
              <a:rPr lang="en-US" smtClean="0">
                <a:solidFill>
                  <a:schemeClr val="accent1">
                    <a:lumMod val="60000"/>
                    <a:lumOff val="40000"/>
                  </a:schemeClr>
                </a:solidFill>
              </a:rPr>
              <a:t>6/16/2020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13" name="Title 1"/>
          <p:cNvSpPr txBox="1">
            <a:spLocks/>
          </p:cNvSpPr>
          <p:nvPr userDrawn="1"/>
        </p:nvSpPr>
        <p:spPr>
          <a:xfrm>
            <a:off x="1066799" y="3007213"/>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299706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41" name="Straight Connector 40"/>
          <p:cNvCxnSpPr/>
          <p:nvPr userDrawn="1"/>
        </p:nvCxnSpPr>
        <p:spPr>
          <a:xfrm>
            <a:off x="27412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38" name="Rectangle 37"/>
          <p:cNvSpPr/>
          <p:nvPr userDrawn="1"/>
        </p:nvSpPr>
        <p:spPr>
          <a:xfrm>
            <a:off x="1703700" y="3527606"/>
            <a:ext cx="1054934" cy="357513"/>
          </a:xfrm>
          <a:prstGeom prst="rect">
            <a:avLst/>
          </a:prstGeom>
          <a:gradFill flip="none" rotWithShape="1">
            <a:gsLst>
              <a:gs pos="0">
                <a:schemeClr val="bg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entagon 36"/>
          <p:cNvSpPr/>
          <p:nvPr userDrawn="1"/>
        </p:nvSpPr>
        <p:spPr>
          <a:xfrm>
            <a:off x="9373795" y="3530516"/>
            <a:ext cx="1109907" cy="355683"/>
          </a:xfrm>
          <a:prstGeom prst="homePlate">
            <a:avLst/>
          </a:prstGeom>
          <a:gradFill flip="none" rotWithShape="1">
            <a:gsLst>
              <a:gs pos="0">
                <a:schemeClr val="accent1">
                  <a:lumMod val="5000"/>
                  <a:lumOff val="95000"/>
                </a:schemeClr>
              </a:gs>
              <a:gs pos="69000">
                <a:schemeClr val="accent5"/>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671572" y="3528463"/>
            <a:ext cx="2250898" cy="3575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4905100" y="3527606"/>
            <a:ext cx="2185777" cy="3575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080606" y="3529572"/>
            <a:ext cx="2293190" cy="357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013571D5-67EC-47F9-BC3C-BE873139E2B3}" type="datetime1">
              <a:rPr lang="en-US" smtClean="0">
                <a:solidFill>
                  <a:schemeClr val="accent1">
                    <a:lumMod val="60000"/>
                    <a:lumOff val="40000"/>
                  </a:schemeClr>
                </a:solidFill>
              </a:rPr>
              <a:t>6/16/2020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6"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Timeline Slide</a:t>
            </a:r>
          </a:p>
        </p:txBody>
      </p:sp>
      <p:cxnSp>
        <p:nvCxnSpPr>
          <p:cNvPr id="10" name="Straight Connector 9"/>
          <p:cNvCxnSpPr/>
          <p:nvPr userDrawn="1"/>
        </p:nvCxnSpPr>
        <p:spPr>
          <a:xfrm>
            <a:off x="4926565" y="3081071"/>
            <a:ext cx="0" cy="507770"/>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3281097" y="2411719"/>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cxnSp>
        <p:nvCxnSpPr>
          <p:cNvPr id="16" name="Straight Connector 15"/>
          <p:cNvCxnSpPr/>
          <p:nvPr userDrawn="1"/>
        </p:nvCxnSpPr>
        <p:spPr>
          <a:xfrm>
            <a:off x="71034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373796" y="3030429"/>
            <a:ext cx="0" cy="558412"/>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userDrawn="1"/>
        </p:nvSpPr>
        <p:spPr>
          <a:xfrm>
            <a:off x="1086559" y="4302473"/>
            <a:ext cx="3309414"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2" name="Title 1"/>
          <p:cNvSpPr txBox="1">
            <a:spLocks/>
          </p:cNvSpPr>
          <p:nvPr userDrawn="1"/>
        </p:nvSpPr>
        <p:spPr>
          <a:xfrm>
            <a:off x="5081601" y="4291840"/>
            <a:ext cx="4055909"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6" name="Title 1"/>
          <p:cNvSpPr txBox="1">
            <a:spLocks/>
          </p:cNvSpPr>
          <p:nvPr userDrawn="1"/>
        </p:nvSpPr>
        <p:spPr>
          <a:xfrm>
            <a:off x="7363040" y="2392007"/>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pic>
        <p:nvPicPr>
          <p:cNvPr id="3" name="Picture 2"/>
          <p:cNvPicPr>
            <a:picLocks noChangeAspect="1"/>
          </p:cNvPicPr>
          <p:nvPr userDrawn="1"/>
        </p:nvPicPr>
        <p:blipFill>
          <a:blip r:embed="rId2"/>
          <a:stretch>
            <a:fillRect/>
          </a:stretch>
        </p:blipFill>
        <p:spPr>
          <a:xfrm>
            <a:off x="2558742" y="3508751"/>
            <a:ext cx="377394" cy="393803"/>
          </a:xfrm>
          <a:prstGeom prst="rect">
            <a:avLst/>
          </a:prstGeom>
        </p:spPr>
      </p:pic>
      <p:pic>
        <p:nvPicPr>
          <p:cNvPr id="33" name="Picture 32"/>
          <p:cNvPicPr>
            <a:picLocks noChangeAspect="1"/>
          </p:cNvPicPr>
          <p:nvPr userDrawn="1"/>
        </p:nvPicPr>
        <p:blipFill>
          <a:blip r:embed="rId2"/>
          <a:stretch>
            <a:fillRect/>
          </a:stretch>
        </p:blipFill>
        <p:spPr>
          <a:xfrm>
            <a:off x="4739375" y="3508751"/>
            <a:ext cx="377394" cy="393803"/>
          </a:xfrm>
          <a:prstGeom prst="rect">
            <a:avLst/>
          </a:prstGeom>
        </p:spPr>
      </p:pic>
      <p:pic>
        <p:nvPicPr>
          <p:cNvPr id="34" name="Picture 33"/>
          <p:cNvPicPr>
            <a:picLocks noChangeAspect="1"/>
          </p:cNvPicPr>
          <p:nvPr userDrawn="1"/>
        </p:nvPicPr>
        <p:blipFill>
          <a:blip r:embed="rId2"/>
          <a:stretch>
            <a:fillRect/>
          </a:stretch>
        </p:blipFill>
        <p:spPr>
          <a:xfrm>
            <a:off x="6914769" y="3508751"/>
            <a:ext cx="377394" cy="393803"/>
          </a:xfrm>
          <a:prstGeom prst="rect">
            <a:avLst/>
          </a:prstGeom>
        </p:spPr>
      </p:pic>
      <p:pic>
        <p:nvPicPr>
          <p:cNvPr id="35" name="Picture 34"/>
          <p:cNvPicPr>
            <a:picLocks noChangeAspect="1"/>
          </p:cNvPicPr>
          <p:nvPr userDrawn="1"/>
        </p:nvPicPr>
        <p:blipFill>
          <a:blip r:embed="rId2"/>
          <a:stretch>
            <a:fillRect/>
          </a:stretch>
        </p:blipFill>
        <p:spPr>
          <a:xfrm>
            <a:off x="9185961" y="3508751"/>
            <a:ext cx="377394" cy="393803"/>
          </a:xfrm>
          <a:prstGeom prst="rect">
            <a:avLst/>
          </a:prstGeom>
        </p:spPr>
      </p:pic>
    </p:spTree>
    <p:extLst>
      <p:ext uri="{BB962C8B-B14F-4D97-AF65-F5344CB8AC3E}">
        <p14:creationId xmlns:p14="http://schemas.microsoft.com/office/powerpoint/2010/main" val="12085869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14" name="Rectangle 13"/>
          <p:cNvSpPr/>
          <p:nvPr userDrawn="1"/>
        </p:nvSpPr>
        <p:spPr>
          <a:xfrm>
            <a:off x="0" y="2433234"/>
            <a:ext cx="12192000" cy="3099662"/>
          </a:xfrm>
          <a:prstGeom prst="rect">
            <a:avLst/>
          </a:prstGeom>
          <a:gradFill flip="none" rotWithShape="1">
            <a:gsLst>
              <a:gs pos="0">
                <a:srgbClr val="00B4C2">
                  <a:lumMod val="84000"/>
                </a:srgbClr>
              </a:gs>
              <a:gs pos="81000">
                <a:schemeClr val="accent1">
                  <a:lumMod val="75000"/>
                </a:schemeClr>
              </a:gs>
              <a:gs pos="98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8C1801E8-3FC3-41D2-BFB4-3D09B116143B}" type="datetime1">
              <a:rPr lang="en-US" smtClean="0">
                <a:solidFill>
                  <a:schemeClr val="accent1">
                    <a:lumMod val="60000"/>
                    <a:lumOff val="40000"/>
                  </a:schemeClr>
                </a:solidFill>
              </a:rPr>
              <a:t>6/16/2020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13" name="Title 1"/>
          <p:cNvSpPr txBox="1">
            <a:spLocks/>
          </p:cNvSpPr>
          <p:nvPr userDrawn="1"/>
        </p:nvSpPr>
        <p:spPr>
          <a:xfrm>
            <a:off x="1066800" y="3131199"/>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5579758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4" name="Rectangle 13"/>
          <p:cNvSpPr/>
          <p:nvPr userDrawn="1"/>
        </p:nvSpPr>
        <p:spPr>
          <a:xfrm>
            <a:off x="0" y="1224366"/>
            <a:ext cx="12192000" cy="5067946"/>
          </a:xfrm>
          <a:prstGeom prst="rect">
            <a:avLst/>
          </a:prstGeom>
          <a:gradFill>
            <a:gsLst>
              <a:gs pos="0">
                <a:srgbClr val="FF8135">
                  <a:lumMod val="96000"/>
                  <a:lumOff val="4000"/>
                </a:srgbClr>
              </a:gs>
              <a:gs pos="48000">
                <a:srgbClr val="2E75B6"/>
              </a:gs>
              <a:gs pos="16000">
                <a:schemeClr val="accent5">
                  <a:lumMod val="75000"/>
                </a:schemeClr>
              </a:gs>
              <a:gs pos="100000">
                <a:srgbClr val="005786">
                  <a:lumMod val="96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A07E2215-A67D-42B2-BAAD-08BCDD20B593}" type="datetime1">
              <a:rPr lang="en-US" smtClean="0">
                <a:solidFill>
                  <a:schemeClr val="accent1">
                    <a:lumMod val="60000"/>
                    <a:lumOff val="40000"/>
                  </a:schemeClr>
                </a:solidFill>
              </a:rPr>
              <a:t>6/16/2020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13" name="Title 1"/>
          <p:cNvSpPr txBox="1">
            <a:spLocks/>
          </p:cNvSpPr>
          <p:nvPr userDrawn="1"/>
        </p:nvSpPr>
        <p:spPr>
          <a:xfrm>
            <a:off x="1066799" y="3007213"/>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18313159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14" name="Rectangle 13"/>
          <p:cNvSpPr/>
          <p:nvPr userDrawn="1"/>
        </p:nvSpPr>
        <p:spPr>
          <a:xfrm>
            <a:off x="92467" y="2576945"/>
            <a:ext cx="12192000" cy="2707574"/>
          </a:xfrm>
          <a:prstGeom prst="rect">
            <a:avLst/>
          </a:prstGeom>
          <a:gradFill>
            <a:gsLst>
              <a:gs pos="0">
                <a:srgbClr val="FF8135">
                  <a:lumMod val="96000"/>
                  <a:lumOff val="4000"/>
                </a:srgbClr>
              </a:gs>
              <a:gs pos="48000">
                <a:srgbClr val="2E75B6"/>
              </a:gs>
              <a:gs pos="16000">
                <a:schemeClr val="accent5">
                  <a:lumMod val="75000"/>
                </a:schemeClr>
              </a:gs>
              <a:gs pos="100000">
                <a:srgbClr val="005786">
                  <a:lumMod val="96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69FAF774-1C2D-47E8-92F2-786065332DBE}" type="datetime1">
              <a:rPr lang="en-US" smtClean="0">
                <a:solidFill>
                  <a:schemeClr val="accent1">
                    <a:lumMod val="60000"/>
                    <a:lumOff val="40000"/>
                  </a:schemeClr>
                </a:solidFill>
              </a:rPr>
              <a:t>6/16/2020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13" name="Title 1"/>
          <p:cNvSpPr txBox="1">
            <a:spLocks/>
          </p:cNvSpPr>
          <p:nvPr userDrawn="1"/>
        </p:nvSpPr>
        <p:spPr>
          <a:xfrm>
            <a:off x="1068389" y="3054714"/>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28341916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9F439C70-BEC7-4213-929D-38B846577E00}" type="datetime1">
              <a:rPr lang="en-US" smtClean="0">
                <a:solidFill>
                  <a:schemeClr val="accent1">
                    <a:lumMod val="60000"/>
                    <a:lumOff val="40000"/>
                  </a:schemeClr>
                </a:solidFill>
              </a:rPr>
              <a:t>6/16/2020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11" name="Title 1"/>
          <p:cNvSpPr txBox="1">
            <a:spLocks/>
          </p:cNvSpPr>
          <p:nvPr userDrawn="1"/>
        </p:nvSpPr>
        <p:spPr>
          <a:xfrm>
            <a:off x="0" y="3044798"/>
            <a:ext cx="12192000" cy="852644"/>
          </a:xfrm>
          <a:prstGeom prst="rect">
            <a:avLst/>
          </a:prstGeom>
          <a:gradFill>
            <a:gsLst>
              <a:gs pos="48000">
                <a:srgbClr val="2E75B6"/>
              </a:gs>
              <a:gs pos="0">
                <a:schemeClr val="accent5">
                  <a:lumMod val="75000"/>
                </a:schemeClr>
              </a:gs>
              <a:gs pos="100000">
                <a:srgbClr val="005786">
                  <a:lumMod val="96000"/>
                </a:srgbClr>
              </a:gs>
            </a:gsLst>
            <a:lin ang="1800000" scaled="0"/>
          </a:gradFill>
        </p:spPr>
        <p:txBody>
          <a:bodyPr anchor="ct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400" b="0" i="0">
                <a:solidFill>
                  <a:schemeClr val="bg1"/>
                </a:solidFill>
                <a:latin typeface="Open Sans" charset="0"/>
                <a:ea typeface="Open Sans" charset="0"/>
                <a:cs typeface="Open Sans" charset="0"/>
              </a:rPr>
              <a:t>Notes/Appendix Slide</a:t>
            </a:r>
          </a:p>
        </p:txBody>
      </p:sp>
    </p:spTree>
    <p:extLst>
      <p:ext uri="{BB962C8B-B14F-4D97-AF65-F5344CB8AC3E}">
        <p14:creationId xmlns:p14="http://schemas.microsoft.com/office/powerpoint/2010/main" val="31722102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6F332919-7F2C-4EDD-A94B-78FB7142B26F}" type="datetime1">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29599163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06C371-2778-47A3-B9DB-59F5BA39BA13}" type="datetime1">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12575410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10009367" cy="710206"/>
          </a:xfrm>
        </p:spPr>
        <p:txBody>
          <a:bodyPr/>
          <a:lstStyle/>
          <a:p>
            <a:r>
              <a:rPr lang="en-US"/>
              <a:t>Click to edit Master title style</a:t>
            </a:r>
          </a:p>
        </p:txBody>
      </p:sp>
      <p:sp>
        <p:nvSpPr>
          <p:cNvPr id="5" name="Date Placeholder 4"/>
          <p:cNvSpPr>
            <a:spLocks noGrp="1"/>
          </p:cNvSpPr>
          <p:nvPr>
            <p:ph type="dt" sz="half" idx="10"/>
          </p:nvPr>
        </p:nvSpPr>
        <p:spPr/>
        <p:txBody>
          <a:bodyPr/>
          <a:lstStyle/>
          <a:p>
            <a:fld id="{62D7E53A-D38E-416E-A926-C83F6484A3A8}" type="datetime1">
              <a:rPr lang="en-US" smtClean="0"/>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1600200" indent="-228600">
              <a:buFont typeface="Wingdings" pitchFamily="2" charset="2"/>
              <a:buChar cha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07021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74EAE65B-96BE-484D-B615-E6E265D14556}" type="datetime1">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21749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50EC6888-2CE7-4C13-9C1C-B4B4C4764DAE}" type="datetime1">
              <a:rPr lang="en-US" smtClean="0"/>
              <a:t>6/16/2020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b="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54961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D74BDB-9A93-46D4-8661-A031961EA0CE}" type="datetime1">
              <a:rPr lang="en-US" smtClean="0"/>
              <a:t>6/16/2020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Tree>
    <p:extLst>
      <p:ext uri="{BB962C8B-B14F-4D97-AF65-F5344CB8AC3E}">
        <p14:creationId xmlns:p14="http://schemas.microsoft.com/office/powerpoint/2010/main" val="2409051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cxnSp>
        <p:nvCxnSpPr>
          <p:cNvPr id="41" name="Straight Connector 40"/>
          <p:cNvCxnSpPr/>
          <p:nvPr userDrawn="1"/>
        </p:nvCxnSpPr>
        <p:spPr>
          <a:xfrm>
            <a:off x="27412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38" name="Rectangle 37"/>
          <p:cNvSpPr/>
          <p:nvPr userDrawn="1"/>
        </p:nvSpPr>
        <p:spPr>
          <a:xfrm>
            <a:off x="1703700" y="3527606"/>
            <a:ext cx="1054934" cy="357513"/>
          </a:xfrm>
          <a:prstGeom prst="rect">
            <a:avLst/>
          </a:prstGeom>
          <a:gradFill flip="none" rotWithShape="1">
            <a:gsLst>
              <a:gs pos="0">
                <a:schemeClr val="bg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entagon 36"/>
          <p:cNvSpPr/>
          <p:nvPr userDrawn="1"/>
        </p:nvSpPr>
        <p:spPr>
          <a:xfrm>
            <a:off x="9350645" y="3530516"/>
            <a:ext cx="1109907" cy="355683"/>
          </a:xfrm>
          <a:prstGeom prst="homePlate">
            <a:avLst/>
          </a:prstGeom>
          <a:gradFill flip="none" rotWithShape="1">
            <a:gsLst>
              <a:gs pos="0">
                <a:schemeClr val="accent1">
                  <a:lumMod val="5000"/>
                  <a:lumOff val="95000"/>
                </a:schemeClr>
              </a:gs>
              <a:gs pos="69000">
                <a:schemeClr val="accent5"/>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671572" y="3528463"/>
            <a:ext cx="2250898" cy="35751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4905100" y="3527606"/>
            <a:ext cx="2185777" cy="357513"/>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080606" y="3529572"/>
            <a:ext cx="2293190" cy="357513"/>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DEEE457D-621A-4C3D-AFB4-A3A3974E9D87}" type="datetime1">
              <a:rPr lang="en-US" smtClean="0">
                <a:solidFill>
                  <a:schemeClr val="accent1">
                    <a:lumMod val="60000"/>
                    <a:lumOff val="40000"/>
                  </a:schemeClr>
                </a:solidFill>
              </a:rPr>
              <a:t>6/16/2020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6"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Timeline Slide</a:t>
            </a:r>
          </a:p>
        </p:txBody>
      </p:sp>
      <p:cxnSp>
        <p:nvCxnSpPr>
          <p:cNvPr id="10" name="Straight Connector 9"/>
          <p:cNvCxnSpPr/>
          <p:nvPr userDrawn="1"/>
        </p:nvCxnSpPr>
        <p:spPr>
          <a:xfrm>
            <a:off x="4926565" y="3081071"/>
            <a:ext cx="0" cy="507770"/>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3281097" y="2411719"/>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cxnSp>
        <p:nvCxnSpPr>
          <p:cNvPr id="16" name="Straight Connector 15"/>
          <p:cNvCxnSpPr/>
          <p:nvPr userDrawn="1"/>
        </p:nvCxnSpPr>
        <p:spPr>
          <a:xfrm>
            <a:off x="71034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373796" y="3030429"/>
            <a:ext cx="0" cy="558412"/>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userDrawn="1"/>
        </p:nvSpPr>
        <p:spPr>
          <a:xfrm>
            <a:off x="1086559" y="4302473"/>
            <a:ext cx="3309414"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2" name="Title 1"/>
          <p:cNvSpPr txBox="1">
            <a:spLocks/>
          </p:cNvSpPr>
          <p:nvPr userDrawn="1"/>
        </p:nvSpPr>
        <p:spPr>
          <a:xfrm>
            <a:off x="5081601" y="4291840"/>
            <a:ext cx="4055909"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6" name="Title 1"/>
          <p:cNvSpPr txBox="1">
            <a:spLocks/>
          </p:cNvSpPr>
          <p:nvPr userDrawn="1"/>
        </p:nvSpPr>
        <p:spPr>
          <a:xfrm>
            <a:off x="7363040" y="2392007"/>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pic>
        <p:nvPicPr>
          <p:cNvPr id="3" name="Picture 2"/>
          <p:cNvPicPr>
            <a:picLocks noChangeAspect="1"/>
          </p:cNvPicPr>
          <p:nvPr userDrawn="1"/>
        </p:nvPicPr>
        <p:blipFill>
          <a:blip r:embed="rId2"/>
          <a:stretch>
            <a:fillRect/>
          </a:stretch>
        </p:blipFill>
        <p:spPr>
          <a:xfrm>
            <a:off x="2558742" y="3508751"/>
            <a:ext cx="377394" cy="393803"/>
          </a:xfrm>
          <a:prstGeom prst="rect">
            <a:avLst/>
          </a:prstGeom>
        </p:spPr>
      </p:pic>
      <p:pic>
        <p:nvPicPr>
          <p:cNvPr id="33" name="Picture 32"/>
          <p:cNvPicPr>
            <a:picLocks noChangeAspect="1"/>
          </p:cNvPicPr>
          <p:nvPr userDrawn="1"/>
        </p:nvPicPr>
        <p:blipFill>
          <a:blip r:embed="rId2"/>
          <a:stretch>
            <a:fillRect/>
          </a:stretch>
        </p:blipFill>
        <p:spPr>
          <a:xfrm>
            <a:off x="4739375" y="3508751"/>
            <a:ext cx="377394" cy="393803"/>
          </a:xfrm>
          <a:prstGeom prst="rect">
            <a:avLst/>
          </a:prstGeom>
        </p:spPr>
      </p:pic>
      <p:pic>
        <p:nvPicPr>
          <p:cNvPr id="34" name="Picture 33"/>
          <p:cNvPicPr>
            <a:picLocks noChangeAspect="1"/>
          </p:cNvPicPr>
          <p:nvPr userDrawn="1"/>
        </p:nvPicPr>
        <p:blipFill>
          <a:blip r:embed="rId2"/>
          <a:stretch>
            <a:fillRect/>
          </a:stretch>
        </p:blipFill>
        <p:spPr>
          <a:xfrm>
            <a:off x="6914769" y="3508751"/>
            <a:ext cx="377394" cy="393803"/>
          </a:xfrm>
          <a:prstGeom prst="rect">
            <a:avLst/>
          </a:prstGeom>
        </p:spPr>
      </p:pic>
      <p:pic>
        <p:nvPicPr>
          <p:cNvPr id="35" name="Picture 34"/>
          <p:cNvPicPr>
            <a:picLocks noChangeAspect="1"/>
          </p:cNvPicPr>
          <p:nvPr userDrawn="1"/>
        </p:nvPicPr>
        <p:blipFill>
          <a:blip r:embed="rId2"/>
          <a:stretch>
            <a:fillRect/>
          </a:stretch>
        </p:blipFill>
        <p:spPr>
          <a:xfrm>
            <a:off x="9185961" y="3508751"/>
            <a:ext cx="377394" cy="393803"/>
          </a:xfrm>
          <a:prstGeom prst="rect">
            <a:avLst/>
          </a:prstGeom>
        </p:spPr>
      </p:pic>
    </p:spTree>
    <p:extLst>
      <p:ext uri="{BB962C8B-B14F-4D97-AF65-F5344CB8AC3E}">
        <p14:creationId xmlns:p14="http://schemas.microsoft.com/office/powerpoint/2010/main" val="39704775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E7EF92-09FF-4381-AA45-71668D4785A5}" type="datetime1">
              <a:rPr lang="en-US" smtClean="0"/>
              <a:t>6/16/2020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12933467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DC4524-D4BD-4E3E-B844-07D08C33C382}" type="datetime1">
              <a:rPr lang="en-US" smtClean="0"/>
              <a:t>6/16/2020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23412829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A65E13-2B80-4A8B-82AC-9F39C1E9F895}" type="datetime1">
              <a:rPr lang="en-US" smtClean="0"/>
              <a:t>6/16/2020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6369625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97734E-D89B-4B4C-92A1-83315797D757}" type="datetime1">
              <a:rPr lang="en-US" smtClean="0"/>
              <a:t>6/16/2020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5848698"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388288"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23380074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0E8B0A-E4F5-484C-AB1B-72FEA003EAA6}" type="datetime1">
              <a:rPr lang="en-US" smtClean="0"/>
              <a:t>6/16/2020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1" name="Text Placeholder 10"/>
          <p:cNvSpPr>
            <a:spLocks noGrp="1"/>
          </p:cNvSpPr>
          <p:nvPr>
            <p:ph type="body" sz="quarter" idx="14"/>
          </p:nvPr>
        </p:nvSpPr>
        <p:spPr>
          <a:xfrm>
            <a:off x="518193" y="1620838"/>
            <a:ext cx="5101055" cy="4603750"/>
          </a:xfrm>
        </p:spPr>
        <p:txBody>
          <a:bodyPr anchor="t"/>
          <a:lstStyle>
            <a:lvl1pPr marL="0" indent="0">
              <a:buNone/>
              <a:defRPr>
                <a:solidFill>
                  <a:schemeClr val="tx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1595936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3AEA80B7-01B6-43A2-AA1F-222B5D0C1D11}" type="datetime1">
              <a:rPr lang="en-US" smtClean="0"/>
              <a:t>6/16/2020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Calibri" panose="020F0502020204030204" pitchFamily="34" charset="0"/>
                <a:cs typeface="Calibri" panose="020F0502020204030204" pitchFamily="34" charset="0"/>
              </a:defRPr>
            </a:lvl1pPr>
          </a:lstStyle>
          <a:p>
            <a:endParaRPr lang="en-US"/>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6182670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9E308F69-1FC3-4F85-AD09-BCC8006293EC}" type="datetime1">
              <a:rPr lang="en-US" smtClean="0"/>
              <a:t>6/16/2020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37035317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422FA8BC-13F5-49DD-9CF8-435F41141708}" type="datetime1">
              <a:rPr lang="en-US" smtClean="0"/>
              <a:t>6/16/2020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4652068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FE4F77-123F-4057-A1FF-45DB26C75ECB}" type="datetime1">
              <a:rPr lang="en-US" smtClean="0"/>
              <a:t>6/16/2020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13487276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userDrawn="1">
  <p:cSld name="Orang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28602" y="1975259"/>
            <a:ext cx="9534796" cy="3566160"/>
          </a:xfrm>
          <a:prstGeom prst="rect">
            <a:avLst/>
          </a:prstGeom>
        </p:spPr>
        <p:txBody>
          <a:bodyPr anchor="ctr">
            <a:normAutofit/>
          </a:bodyPr>
          <a:lstStyle>
            <a:lvl1pPr algn="ctr">
              <a:defRPr sz="6500">
                <a:solidFill>
                  <a:schemeClr val="bg1"/>
                </a:solidFill>
                <a:latin typeface="Calibri" panose="020F0502020204030204" pitchFamily="34" charset="0"/>
                <a:cs typeface="Calibri" panose="020F0502020204030204" pitchFamily="34" charset="0"/>
              </a:defRPr>
            </a:lvl1pPr>
          </a:lstStyle>
          <a:p>
            <a:r>
              <a:rPr lang="en-US"/>
              <a:t>Click to edit Section title</a:t>
            </a:r>
          </a:p>
        </p:txBody>
      </p:sp>
      <p:sp>
        <p:nvSpPr>
          <p:cNvPr id="4" name="Date Placeholder 3"/>
          <p:cNvSpPr>
            <a:spLocks noGrp="1"/>
          </p:cNvSpPr>
          <p:nvPr>
            <p:ph type="dt" sz="half" idx="10"/>
          </p:nvPr>
        </p:nvSpPr>
        <p:spPr>
          <a:xfrm>
            <a:off x="838200" y="6497053"/>
            <a:ext cx="2743200" cy="224422"/>
          </a:xfrm>
        </p:spPr>
        <p:txBody>
          <a:bodyPr/>
          <a:lstStyle>
            <a:lvl1pPr>
              <a:defRPr>
                <a:solidFill>
                  <a:schemeClr val="bg1"/>
                </a:solidFill>
              </a:defRPr>
            </a:lvl1pPr>
          </a:lstStyle>
          <a:p>
            <a:fld id="{7ACF511F-C641-4D7C-A627-603CBE279DF6}" type="datetime1">
              <a:rPr lang="en-US" smtClean="0"/>
              <a:t>6/16/2020</a:t>
            </a:fld>
            <a:endParaRPr lang="en-US"/>
          </a:p>
        </p:txBody>
      </p:sp>
      <p:sp>
        <p:nvSpPr>
          <p:cNvPr id="5" name="Footer Placeholder 4"/>
          <p:cNvSpPr>
            <a:spLocks noGrp="1"/>
          </p:cNvSpPr>
          <p:nvPr>
            <p:ph type="ftr" sz="quarter" idx="11"/>
          </p:nvPr>
        </p:nvSpPr>
        <p:spPr>
          <a:xfrm>
            <a:off x="4038600" y="6497053"/>
            <a:ext cx="4114800" cy="224422"/>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610600" y="6497053"/>
            <a:ext cx="2743200" cy="224422"/>
          </a:xfrm>
        </p:spPr>
        <p:txBody>
          <a:bodyPr/>
          <a:lstStyle>
            <a:lvl1pPr>
              <a:defRPr>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2172771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53" name="Straight Connector 52"/>
          <p:cNvCxnSpPr/>
          <p:nvPr userDrawn="1"/>
        </p:nvCxnSpPr>
        <p:spPr>
          <a:xfrm>
            <a:off x="7725145" y="3152818"/>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4495912" y="3161056"/>
            <a:ext cx="12700" cy="513897"/>
          </a:xfrm>
          <a:prstGeom prst="line">
            <a:avLst/>
          </a:prstGeom>
          <a:ln w="53975"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5DCB3874-C639-4AD0-B8BC-8699C14792AB}" type="datetime1">
              <a:rPr lang="en-US" smtClean="0">
                <a:solidFill>
                  <a:schemeClr val="accent1">
                    <a:lumMod val="60000"/>
                    <a:lumOff val="40000"/>
                  </a:schemeClr>
                </a:solidFill>
              </a:rPr>
              <a:t>6/16/2020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6"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Timeline Slide</a:t>
            </a:r>
          </a:p>
        </p:txBody>
      </p:sp>
      <p:cxnSp>
        <p:nvCxnSpPr>
          <p:cNvPr id="13" name="Straight Connector 12"/>
          <p:cNvCxnSpPr>
            <a:endCxn id="3" idx="4"/>
          </p:cNvCxnSpPr>
          <p:nvPr userDrawn="1"/>
        </p:nvCxnSpPr>
        <p:spPr>
          <a:xfrm>
            <a:off x="6110254" y="2777722"/>
            <a:ext cx="12700" cy="513897"/>
          </a:xfrm>
          <a:prstGeom prst="line">
            <a:avLst/>
          </a:prstGeom>
          <a:ln w="53975"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1231814" y="2060627"/>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2"/>
                </a:solidFill>
                <a:latin typeface="Open Sans" charset="0"/>
                <a:ea typeface="Open Sans" charset="0"/>
                <a:cs typeface="Open Sans" charset="0"/>
              </a:rPr>
              <a:t>(Timeline Date)</a:t>
            </a:r>
          </a:p>
        </p:txBody>
      </p:sp>
      <p:sp>
        <p:nvSpPr>
          <p:cNvPr id="21" name="Title 1"/>
          <p:cNvSpPr txBox="1">
            <a:spLocks/>
          </p:cNvSpPr>
          <p:nvPr userDrawn="1"/>
        </p:nvSpPr>
        <p:spPr>
          <a:xfrm>
            <a:off x="2869455" y="3723456"/>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2" name="Title 1"/>
          <p:cNvSpPr txBox="1">
            <a:spLocks/>
          </p:cNvSpPr>
          <p:nvPr userDrawn="1"/>
        </p:nvSpPr>
        <p:spPr>
          <a:xfrm>
            <a:off x="5735024" y="3703136"/>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5"/>
                </a:solidFill>
                <a:latin typeface="Open Sans" charset="0"/>
                <a:ea typeface="Open Sans" charset="0"/>
                <a:cs typeface="Open Sans" charset="0"/>
              </a:rPr>
              <a:t>(Timeline Date)</a:t>
            </a:r>
          </a:p>
        </p:txBody>
      </p:sp>
      <p:sp>
        <p:nvSpPr>
          <p:cNvPr id="23" name="Title 1"/>
          <p:cNvSpPr txBox="1">
            <a:spLocks/>
          </p:cNvSpPr>
          <p:nvPr userDrawn="1"/>
        </p:nvSpPr>
        <p:spPr>
          <a:xfrm>
            <a:off x="4434101" y="2060626"/>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6"/>
                </a:solidFill>
                <a:latin typeface="Open Sans" charset="0"/>
                <a:ea typeface="Open Sans" charset="0"/>
                <a:cs typeface="Open Sans" charset="0"/>
              </a:rPr>
              <a:t>(Timeline Date)</a:t>
            </a:r>
          </a:p>
        </p:txBody>
      </p:sp>
      <p:sp>
        <p:nvSpPr>
          <p:cNvPr id="26" name="Title 1"/>
          <p:cNvSpPr txBox="1">
            <a:spLocks/>
          </p:cNvSpPr>
          <p:nvPr userDrawn="1"/>
        </p:nvSpPr>
        <p:spPr>
          <a:xfrm>
            <a:off x="7290439" y="2050576"/>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1"/>
                </a:solidFill>
                <a:latin typeface="Open Sans" charset="0"/>
                <a:ea typeface="Open Sans" charset="0"/>
                <a:cs typeface="Open Sans" charset="0"/>
              </a:rPr>
              <a:t>(Timeline Date)</a:t>
            </a:r>
          </a:p>
        </p:txBody>
      </p:sp>
      <p:sp>
        <p:nvSpPr>
          <p:cNvPr id="2" name="Rectangle 1"/>
          <p:cNvSpPr/>
          <p:nvPr userDrawn="1"/>
        </p:nvSpPr>
        <p:spPr>
          <a:xfrm>
            <a:off x="3738697" y="3074943"/>
            <a:ext cx="1530393" cy="2936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5352764" y="3074943"/>
            <a:ext cx="1530393" cy="29365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6967303" y="3074943"/>
            <a:ext cx="1530393" cy="2936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8573098" y="3074943"/>
            <a:ext cx="1530393" cy="2936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124157" y="3074943"/>
            <a:ext cx="1530393" cy="2936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userDrawn="1"/>
        </p:nvSpPr>
        <p:spPr>
          <a:xfrm>
            <a:off x="6049541" y="314479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endCxn id="42" idx="4"/>
          </p:cNvCxnSpPr>
          <p:nvPr userDrawn="1"/>
        </p:nvCxnSpPr>
        <p:spPr>
          <a:xfrm>
            <a:off x="9332363" y="2781291"/>
            <a:ext cx="12700" cy="513897"/>
          </a:xfrm>
          <a:prstGeom prst="line">
            <a:avLst/>
          </a:prstGeom>
          <a:ln w="5397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42" name="Oval 41"/>
          <p:cNvSpPr/>
          <p:nvPr userDrawn="1"/>
        </p:nvSpPr>
        <p:spPr>
          <a:xfrm>
            <a:off x="9271650" y="3148362"/>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endCxn id="44" idx="4"/>
          </p:cNvCxnSpPr>
          <p:nvPr userDrawn="1"/>
        </p:nvCxnSpPr>
        <p:spPr>
          <a:xfrm>
            <a:off x="2889534" y="2787882"/>
            <a:ext cx="12700" cy="513897"/>
          </a:xfrm>
          <a:prstGeom prst="line">
            <a:avLst/>
          </a:prstGeom>
          <a:ln w="53975"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44" name="Oval 43"/>
          <p:cNvSpPr/>
          <p:nvPr userDrawn="1"/>
        </p:nvSpPr>
        <p:spPr>
          <a:xfrm>
            <a:off x="2828821" y="315495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userDrawn="1"/>
        </p:nvSpPr>
        <p:spPr>
          <a:xfrm>
            <a:off x="4423941" y="316511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userDrawn="1"/>
        </p:nvSpPr>
        <p:spPr>
          <a:xfrm>
            <a:off x="7664981" y="313463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08978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TEA Opener - Section Orange/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1254125"/>
            <a:ext cx="12192000" cy="5070475"/>
          </a:xfrm>
          <a:prstGeom prst="rect">
            <a:avLst/>
          </a:prstGeom>
        </p:spPr>
        <p:txBody>
          <a:bodyPr/>
          <a:lstStyle/>
          <a:p>
            <a:endParaRPr lang="en-US"/>
          </a:p>
        </p:txBody>
      </p:sp>
      <p:sp>
        <p:nvSpPr>
          <p:cNvPr id="2" name="Title 1"/>
          <p:cNvSpPr>
            <a:spLocks noGrp="1"/>
          </p:cNvSpPr>
          <p:nvPr>
            <p:ph type="title" hasCustomPrompt="1"/>
          </p:nvPr>
        </p:nvSpPr>
        <p:spPr>
          <a:xfrm>
            <a:off x="1524000" y="2872510"/>
            <a:ext cx="9138089" cy="1455647"/>
          </a:xfrm>
          <a:prstGeom prst="rect">
            <a:avLst/>
          </a:prstGeom>
          <a:solidFill>
            <a:schemeClr val="bg1">
              <a:lumMod val="95000"/>
            </a:schemeClr>
          </a:solidFill>
        </p:spPr>
        <p:txBody>
          <a:bodyPr anchor="ctr">
            <a:noAutofit/>
          </a:bodyPr>
          <a:lstStyle>
            <a:lvl1pPr algn="ctr">
              <a:defRPr lang="en-US" sz="6000" b="1" kern="1200" baseline="0" dirty="0" smtClean="0">
                <a:solidFill>
                  <a:srgbClr val="3C6EBE"/>
                </a:solidFill>
                <a:latin typeface="+mn-lt"/>
                <a:ea typeface="+mn-ea"/>
                <a:cs typeface="+mn-cs"/>
              </a:defRPr>
            </a:lvl1pPr>
          </a:lstStyle>
          <a:p>
            <a:r>
              <a:rPr lang="en-US"/>
              <a:t>Edit Section Title</a:t>
            </a:r>
          </a:p>
        </p:txBody>
      </p:sp>
      <p:sp>
        <p:nvSpPr>
          <p:cNvPr id="4" name="Date Placeholder 3"/>
          <p:cNvSpPr>
            <a:spLocks noGrp="1"/>
          </p:cNvSpPr>
          <p:nvPr>
            <p:ph type="dt" sz="half" idx="10"/>
          </p:nvPr>
        </p:nvSpPr>
        <p:spPr/>
        <p:txBody>
          <a:bodyPr/>
          <a:lstStyle/>
          <a:p>
            <a:fld id="{3964E369-9E2A-479E-AE96-05F3F5896BF0}" type="datetime1">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Subtitle 2"/>
          <p:cNvSpPr>
            <a:spLocks noGrp="1"/>
          </p:cNvSpPr>
          <p:nvPr>
            <p:ph type="subTitle" idx="1" hasCustomPrompt="1"/>
          </p:nvPr>
        </p:nvSpPr>
        <p:spPr>
          <a:xfrm>
            <a:off x="1524000" y="4328159"/>
            <a:ext cx="9144000" cy="865633"/>
          </a:xfrm>
          <a:prstGeom prst="rect">
            <a:avLst/>
          </a:prstGeom>
          <a:solidFill>
            <a:schemeClr val="bg1">
              <a:lumMod val="95000"/>
            </a:schemeClr>
          </a:solidFill>
        </p:spPr>
        <p:txBody>
          <a:bodyPr anchor="ctr"/>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Tree>
    <p:extLst>
      <p:ext uri="{BB962C8B-B14F-4D97-AF65-F5344CB8AC3E}">
        <p14:creationId xmlns:p14="http://schemas.microsoft.com/office/powerpoint/2010/main" val="41713667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21460489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36371372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39932183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39506581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16735495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31692304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35179324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26" name="Picture 2" descr="learning at home">
            <a:extLst>
              <a:ext uri="{FF2B5EF4-FFF2-40B4-BE49-F238E27FC236}">
                <a16:creationId xmlns:a16="http://schemas.microsoft.com/office/drawing/2014/main" id="{DEF65620-7BCF-41F6-9EC7-A9253068F63E}"/>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4839" t="-258" r="22519" b="-65"/>
          <a:stretch/>
        </p:blipFill>
        <p:spPr bwMode="auto">
          <a:xfrm>
            <a:off x="0" y="-66675"/>
            <a:ext cx="13580541" cy="69246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38243435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344ECD5F-4DF7-437B-8395-C239F521C956}" type="datetime1">
              <a:rPr lang="en-US" smtClean="0"/>
              <a:t>6/16/2020</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715700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4" name="Rectangle 13"/>
          <p:cNvSpPr/>
          <p:nvPr userDrawn="1"/>
        </p:nvSpPr>
        <p:spPr>
          <a:xfrm>
            <a:off x="0" y="1224366"/>
            <a:ext cx="12192000" cy="5067946"/>
          </a:xfrm>
          <a:prstGeom prst="rect">
            <a:avLst/>
          </a:prstGeom>
          <a:gradFill>
            <a:gsLst>
              <a:gs pos="0">
                <a:schemeClr val="accent5">
                  <a:alpha val="71000"/>
                  <a:lumMod val="80000"/>
                </a:schemeClr>
              </a:gs>
              <a:gs pos="100000">
                <a:schemeClr val="accent1">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FD82CEC8-D2D6-436A-949F-DC38B324C8EF}" type="datetime1">
              <a:rPr lang="en-US" smtClean="0">
                <a:solidFill>
                  <a:schemeClr val="accent1">
                    <a:lumMod val="60000"/>
                    <a:lumOff val="40000"/>
                  </a:schemeClr>
                </a:solidFill>
              </a:rPr>
              <a:t>6/16/2020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13" name="Title 1"/>
          <p:cNvSpPr txBox="1">
            <a:spLocks/>
          </p:cNvSpPr>
          <p:nvPr userDrawn="1"/>
        </p:nvSpPr>
        <p:spPr>
          <a:xfrm>
            <a:off x="1066799" y="3007213"/>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34279137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5832CC21-DE3E-4187-AE63-B854D1DBD9D2}" type="datetime1">
              <a:rPr lang="en-US" smtClean="0"/>
              <a:t>6/16/2020</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0118608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61DC1CAD-7CC7-4028-93D6-BA2450358BC2}" type="datetime1">
              <a:rPr lang="en-US" smtClean="0"/>
              <a:t>6/16/2020</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5238371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C9F46A3C-8CC4-4511-A435-1E85F5935591}" type="datetime1">
              <a:rPr lang="en-US" smtClean="0"/>
              <a:t>6/16/2020</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2767945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2C5BFE8-DF7B-41EE-8A30-3BE55333C421}" type="datetime1">
              <a:rPr lang="en-US" smtClean="0"/>
              <a:t>6/16/2020</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2308384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EF905CA0-EF36-4D6C-AAAC-764CE9C52242}" type="datetime1">
              <a:rPr lang="en-US" smtClean="0"/>
              <a:t>6/16/2020</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3237310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87EC4CA-DABC-4432-A970-F182D40BF308}" type="datetime1">
              <a:rPr lang="en-US" smtClean="0"/>
              <a:t>6/16/2020</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7454854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65C71CA5-1400-4600-BEA9-E71211A71EF1}" type="datetime1">
              <a:rPr lang="en-US" smtClean="0"/>
              <a:t>6/16/2020</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49430370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AE36AE3E-C256-43B2-8C8E-11C43784AC22}" type="datetime1">
              <a:rPr lang="en-US" smtClean="0"/>
              <a:t>6/16/2020</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24307488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B52760C-B530-48FD-9DB8-29ED46357950}" type="datetime1">
              <a:rPr lang="en-US" smtClean="0"/>
              <a:t>6/16/2020</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759853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678967C9-F50F-47BA-ABC2-1E150D5F5D9E}" type="datetime1">
              <a:rPr lang="en-US" smtClean="0"/>
              <a:t>6/16/2020</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4049711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image" Target="../media/image5.pn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image" Target="../media/image16.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image" Target="../media/image2.jpeg"/><Relationship Id="rId2" Type="http://schemas.openxmlformats.org/officeDocument/2006/relationships/slideLayout" Target="../slideLayouts/slideLayout51.xml"/><Relationship Id="rId16" Type="http://schemas.openxmlformats.org/officeDocument/2006/relationships/image" Target="../media/image1.jpe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theme" Target="../theme/theme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theme" Target="../theme/theme5.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19" Type="http://schemas.openxmlformats.org/officeDocument/2006/relationships/image" Target="../media/image5.png"/><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slideLayout" Target="../slideLayouts/slideLayout106.xml"/><Relationship Id="rId3" Type="http://schemas.openxmlformats.org/officeDocument/2006/relationships/slideLayout" Target="../slideLayouts/slideLayout83.xml"/><Relationship Id="rId21" Type="http://schemas.openxmlformats.org/officeDocument/2006/relationships/slideLayout" Target="../slideLayouts/slideLayout101.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slideLayout" Target="../slideLayouts/slideLayout105.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29" Type="http://schemas.openxmlformats.org/officeDocument/2006/relationships/slideLayout" Target="../slideLayouts/slideLayout109.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slideLayout" Target="../slideLayouts/slideLayout104.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28" Type="http://schemas.openxmlformats.org/officeDocument/2006/relationships/slideLayout" Target="../slideLayouts/slideLayout108.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31" Type="http://schemas.openxmlformats.org/officeDocument/2006/relationships/theme" Target="../theme/theme6.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 Id="rId27" Type="http://schemas.openxmlformats.org/officeDocument/2006/relationships/slideLayout" Target="../slideLayouts/slideLayout107.xml"/><Relationship Id="rId30" Type="http://schemas.openxmlformats.org/officeDocument/2006/relationships/slideLayout" Target="../slideLayouts/slideLayout11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26" Type="http://schemas.openxmlformats.org/officeDocument/2006/relationships/slideLayout" Target="../slideLayouts/slideLayout136.xml"/><Relationship Id="rId3" Type="http://schemas.openxmlformats.org/officeDocument/2006/relationships/slideLayout" Target="../slideLayouts/slideLayout113.xml"/><Relationship Id="rId21" Type="http://schemas.openxmlformats.org/officeDocument/2006/relationships/slideLayout" Target="../slideLayouts/slideLayout131.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5" Type="http://schemas.openxmlformats.org/officeDocument/2006/relationships/slideLayout" Target="../slideLayouts/slideLayout135.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20" Type="http://schemas.openxmlformats.org/officeDocument/2006/relationships/slideLayout" Target="../slideLayouts/slideLayout130.xml"/><Relationship Id="rId29" Type="http://schemas.openxmlformats.org/officeDocument/2006/relationships/slideLayout" Target="../slideLayouts/slideLayout139.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24" Type="http://schemas.openxmlformats.org/officeDocument/2006/relationships/slideLayout" Target="../slideLayouts/slideLayout134.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23" Type="http://schemas.openxmlformats.org/officeDocument/2006/relationships/slideLayout" Target="../slideLayouts/slideLayout133.xml"/><Relationship Id="rId28" Type="http://schemas.openxmlformats.org/officeDocument/2006/relationships/slideLayout" Target="../slideLayouts/slideLayout138.xml"/><Relationship Id="rId10" Type="http://schemas.openxmlformats.org/officeDocument/2006/relationships/slideLayout" Target="../slideLayouts/slideLayout120.xml"/><Relationship Id="rId19" Type="http://schemas.openxmlformats.org/officeDocument/2006/relationships/slideLayout" Target="../slideLayouts/slideLayout129.xml"/><Relationship Id="rId31" Type="http://schemas.openxmlformats.org/officeDocument/2006/relationships/theme" Target="../theme/theme7.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 Id="rId22" Type="http://schemas.openxmlformats.org/officeDocument/2006/relationships/slideLayout" Target="../slideLayouts/slideLayout132.xml"/><Relationship Id="rId27" Type="http://schemas.openxmlformats.org/officeDocument/2006/relationships/slideLayout" Target="../slideLayouts/slideLayout137.xml"/><Relationship Id="rId30" Type="http://schemas.openxmlformats.org/officeDocument/2006/relationships/slideLayout" Target="../slideLayouts/slideLayout1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 y="6501402"/>
            <a:ext cx="12000217" cy="229917"/>
          </a:xfrm>
          <a:prstGeom prst="rect">
            <a:avLst/>
          </a:prstGeom>
        </p:spPr>
      </p:pic>
      <p:sp>
        <p:nvSpPr>
          <p:cNvPr id="8"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F45CBD50-267C-4E0F-A2BC-4A56477603E4}" type="datetime1">
              <a:rPr lang="en-US" smtClean="0">
                <a:solidFill>
                  <a:schemeClr val="accent1">
                    <a:lumMod val="60000"/>
                    <a:lumOff val="40000"/>
                  </a:schemeClr>
                </a:solidFill>
              </a:rPr>
              <a:t>6/16/2020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pic>
        <p:nvPicPr>
          <p:cNvPr id="10" name="Picture 9"/>
          <p:cNvPicPr>
            <a:picLocks noChangeAspect="1"/>
          </p:cNvPicPr>
          <p:nvPr userDrawn="1"/>
        </p:nvPicPr>
        <p:blipFill>
          <a:blip r:embed="rId17">
            <a:alphaModFix amt="26000"/>
            <a:extLst>
              <a:ext uri="{28A0092B-C50C-407E-A947-70E740481C1C}">
                <a14:useLocalDpi xmlns:a14="http://schemas.microsoft.com/office/drawing/2010/main" val="0"/>
              </a:ext>
            </a:extLst>
          </a:blip>
          <a:stretch>
            <a:fillRect/>
          </a:stretch>
        </p:blipFill>
        <p:spPr>
          <a:xfrm>
            <a:off x="-1" y="0"/>
            <a:ext cx="12192001" cy="1273427"/>
          </a:xfrm>
          <a:prstGeom prst="rect">
            <a:avLst/>
          </a:prstGeom>
        </p:spPr>
      </p:pic>
      <p:pic>
        <p:nvPicPr>
          <p:cNvPr id="11" name="Picture 10"/>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26279" y="248815"/>
            <a:ext cx="1454954" cy="727477"/>
          </a:xfrm>
          <a:prstGeom prst="rect">
            <a:avLst/>
          </a:prstGeom>
          <a:noFill/>
        </p:spPr>
      </p:pic>
    </p:spTree>
    <p:extLst>
      <p:ext uri="{BB962C8B-B14F-4D97-AF65-F5344CB8AC3E}">
        <p14:creationId xmlns:p14="http://schemas.microsoft.com/office/powerpoint/2010/main" val="2150237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fld id="{DD0BE432-FD0A-4867-9AB1-03DC44C21927}" type="datetime1">
              <a:rPr lang="en-US" smtClean="0"/>
              <a:t>6/16/2020</a:t>
            </a:fld>
            <a:endParaRPr lang="en-US"/>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155338700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745" r:id="rId17"/>
    <p:sldLayoutId id="2147483747" r:id="rId18"/>
  </p:sldLayoutIdLst>
  <p:hf hdr="0" ftr="0" dt="0"/>
  <p:txStyles>
    <p:titleStyle>
      <a:lvl1pPr algn="l" defTabSz="914400" rtl="0" eaLnBrk="1" latinLnBrk="0" hangingPunct="1">
        <a:lnSpc>
          <a:spcPct val="90000"/>
        </a:lnSpc>
        <a:spcBef>
          <a:spcPct val="0"/>
        </a:spcBef>
        <a:buNone/>
        <a:defRPr sz="3600" b="1" kern="1200">
          <a:solidFill>
            <a:srgbClr val="3C6EBE"/>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fld id="{D96CB5A6-0279-4FD5-97DB-829C17D7E85F}" type="datetime1">
              <a:rPr lang="en-US" smtClean="0"/>
              <a:t>6/16/2020</a:t>
            </a:fld>
            <a:endParaRPr lang="en-US"/>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88043431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p:hf hdr="0" ftr="0" dt="0"/>
  <p:txStyles>
    <p:titleStyle>
      <a:lvl1pPr algn="l" defTabSz="914400" rtl="0" eaLnBrk="1" latinLnBrk="0" hangingPunct="1">
        <a:lnSpc>
          <a:spcPct val="90000"/>
        </a:lnSpc>
        <a:spcBef>
          <a:spcPct val="0"/>
        </a:spcBef>
        <a:buNone/>
        <a:defRPr sz="3600" b="1" kern="1200">
          <a:solidFill>
            <a:srgbClr val="3C6EBE"/>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 y="6501402"/>
            <a:ext cx="12000217" cy="229917"/>
          </a:xfrm>
          <a:prstGeom prst="rect">
            <a:avLst/>
          </a:prstGeom>
        </p:spPr>
      </p:pic>
      <p:sp>
        <p:nvSpPr>
          <p:cNvPr id="8"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78A4018E-00DE-4990-9525-C383070FABFB}" type="datetime1">
              <a:rPr lang="en-US" smtClean="0">
                <a:solidFill>
                  <a:schemeClr val="accent1">
                    <a:lumMod val="60000"/>
                    <a:lumOff val="40000"/>
                  </a:schemeClr>
                </a:solidFill>
              </a:rPr>
              <a:t>6/16/2020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pic>
        <p:nvPicPr>
          <p:cNvPr id="10" name="Picture 9"/>
          <p:cNvPicPr>
            <a:picLocks noChangeAspect="1"/>
          </p:cNvPicPr>
          <p:nvPr userDrawn="1"/>
        </p:nvPicPr>
        <p:blipFill>
          <a:blip r:embed="rId17">
            <a:alphaModFix amt="26000"/>
            <a:extLst>
              <a:ext uri="{28A0092B-C50C-407E-A947-70E740481C1C}">
                <a14:useLocalDpi xmlns:a14="http://schemas.microsoft.com/office/drawing/2010/main" val="0"/>
              </a:ext>
            </a:extLst>
          </a:blip>
          <a:stretch>
            <a:fillRect/>
          </a:stretch>
        </p:blipFill>
        <p:spPr>
          <a:xfrm>
            <a:off x="-1" y="0"/>
            <a:ext cx="12192001" cy="1273427"/>
          </a:xfrm>
          <a:prstGeom prst="rect">
            <a:avLst/>
          </a:prstGeom>
        </p:spPr>
      </p:pic>
      <p:pic>
        <p:nvPicPr>
          <p:cNvPr id="11" name="Picture 10"/>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a:off x="226279" y="248815"/>
            <a:ext cx="1454954" cy="727477"/>
          </a:xfrm>
          <a:prstGeom prst="rect">
            <a:avLst/>
          </a:prstGeom>
          <a:noFill/>
        </p:spPr>
      </p:pic>
    </p:spTree>
    <p:extLst>
      <p:ext uri="{BB962C8B-B14F-4D97-AF65-F5344CB8AC3E}">
        <p14:creationId xmlns:p14="http://schemas.microsoft.com/office/powerpoint/2010/main" val="217786041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fld id="{22371F43-131B-47E1-9574-B0B3933947C6}" type="datetime1">
              <a:rPr lang="en-US" smtClean="0"/>
              <a:t>6/16/2020</a:t>
            </a:fld>
            <a:endParaRPr lang="en-US"/>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49261176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Lst>
  <p:hf hdr="0" ftr="0" dt="0"/>
  <p:txStyles>
    <p:titleStyle>
      <a:lvl1pPr algn="l" defTabSz="914400" rtl="0" eaLnBrk="1" latinLnBrk="0" hangingPunct="1">
        <a:lnSpc>
          <a:spcPct val="90000"/>
        </a:lnSpc>
        <a:spcBef>
          <a:spcPct val="0"/>
        </a:spcBef>
        <a:buNone/>
        <a:defRPr sz="3600" b="1" kern="1200">
          <a:solidFill>
            <a:srgbClr val="3C6EBE"/>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DF54B7A8-6BFB-43CC-AADE-7999D6D58956}" type="datetime1">
              <a:rPr lang="en-US" smtClean="0"/>
              <a:t>6/16/2020</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27498588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69" r:id="rId21"/>
    <p:sldLayoutId id="2147483770" r:id="rId22"/>
    <p:sldLayoutId id="2147483771" r:id="rId23"/>
    <p:sldLayoutId id="2147483772" r:id="rId24"/>
    <p:sldLayoutId id="2147483773" r:id="rId25"/>
    <p:sldLayoutId id="2147483774" r:id="rId26"/>
    <p:sldLayoutId id="2147483775" r:id="rId27"/>
    <p:sldLayoutId id="2147483776" r:id="rId28"/>
    <p:sldLayoutId id="2147483777" r:id="rId29"/>
    <p:sldLayoutId id="2147483778" r:id="rId30"/>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4A8F0526-4CCC-4A93-AA1B-3C5117B7B389}" type="datetime1">
              <a:rPr lang="en-US" smtClean="0"/>
              <a:t>6/16/2020</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2514249252"/>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 id="2147483798" r:id="rId19"/>
    <p:sldLayoutId id="2147483799" r:id="rId20"/>
    <p:sldLayoutId id="2147483800" r:id="rId21"/>
    <p:sldLayoutId id="2147483801" r:id="rId22"/>
    <p:sldLayoutId id="2147483802" r:id="rId23"/>
    <p:sldLayoutId id="2147483803" r:id="rId24"/>
    <p:sldLayoutId id="2147483804" r:id="rId25"/>
    <p:sldLayoutId id="2147483805" r:id="rId26"/>
    <p:sldLayoutId id="2147483806" r:id="rId27"/>
    <p:sldLayoutId id="2147483807" r:id="rId28"/>
    <p:sldLayoutId id="2147483808" r:id="rId29"/>
    <p:sldLayoutId id="2147483809" r:id="rId30"/>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0.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89.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89.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s>
</file>

<file path=ppt/slides/_rels/slide4.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8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D7CA18-B5E7-4D73-A8AF-3444E0331ADF}"/>
              </a:ext>
            </a:extLst>
          </p:cNvPr>
          <p:cNvSpPr>
            <a:spLocks noGrp="1"/>
          </p:cNvSpPr>
          <p:nvPr>
            <p:ph type="ctrTitle"/>
          </p:nvPr>
        </p:nvSpPr>
        <p:spPr>
          <a:xfrm>
            <a:off x="457202" y="4465675"/>
            <a:ext cx="2870789" cy="2392325"/>
          </a:xfrm>
        </p:spPr>
        <p:txBody>
          <a:bodyPr/>
          <a:lstStyle/>
          <a:p>
            <a:r>
              <a:rPr lang="en-US" dirty="0"/>
              <a:t>Texas Home Learning Model:</a:t>
            </a:r>
            <a:br>
              <a:rPr lang="en-US" sz="3600" dirty="0"/>
            </a:br>
            <a:r>
              <a:rPr lang="en-US" sz="3600" dirty="0"/>
              <a:t>Phase Recap and Plans for 2020-2021</a:t>
            </a:r>
            <a:br>
              <a:rPr lang="en-US" dirty="0"/>
            </a:br>
            <a:br>
              <a:rPr lang="en-US" dirty="0"/>
            </a:br>
            <a:br>
              <a:rPr lang="en-US" dirty="0"/>
            </a:br>
            <a:r>
              <a:rPr lang="en-US" sz="2800" dirty="0"/>
              <a:t>June 16, 2020</a:t>
            </a:r>
            <a:endParaRPr lang="en-US" sz="3200" dirty="0"/>
          </a:p>
        </p:txBody>
      </p:sp>
    </p:spTree>
    <p:extLst>
      <p:ext uri="{BB962C8B-B14F-4D97-AF65-F5344CB8AC3E}">
        <p14:creationId xmlns:p14="http://schemas.microsoft.com/office/powerpoint/2010/main" val="36791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46C8B-7A09-401C-9B2F-EC617AFE73C6}"/>
              </a:ext>
            </a:extLst>
          </p:cNvPr>
          <p:cNvSpPr>
            <a:spLocks noGrp="1"/>
          </p:cNvSpPr>
          <p:nvPr>
            <p:ph type="title"/>
          </p:nvPr>
        </p:nvSpPr>
        <p:spPr/>
        <p:txBody>
          <a:bodyPr/>
          <a:lstStyle/>
          <a:p>
            <a:r>
              <a:rPr lang="en-US" dirty="0">
                <a:solidFill>
                  <a:schemeClr val="tx2"/>
                </a:solidFill>
              </a:rPr>
              <a:t>Introducing Texas Home Learning 3.0</a:t>
            </a:r>
          </a:p>
        </p:txBody>
      </p:sp>
      <p:sp>
        <p:nvSpPr>
          <p:cNvPr id="4" name="Content Placeholder 12">
            <a:extLst>
              <a:ext uri="{FF2B5EF4-FFF2-40B4-BE49-F238E27FC236}">
                <a16:creationId xmlns:a16="http://schemas.microsoft.com/office/drawing/2014/main" id="{283044E2-2FCD-4E74-81AF-40339920A354}"/>
              </a:ext>
            </a:extLst>
          </p:cNvPr>
          <p:cNvSpPr txBox="1">
            <a:spLocks/>
          </p:cNvSpPr>
          <p:nvPr/>
        </p:nvSpPr>
        <p:spPr>
          <a:xfrm>
            <a:off x="710576" y="872524"/>
            <a:ext cx="11121657" cy="943382"/>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None/>
              <a:tabLst/>
              <a:defRPr/>
            </a:pPr>
            <a:r>
              <a:rPr kumimoji="0" lang="en-US" sz="2400" b="0" i="0" u="none" strike="noStrike" kern="1200" cap="none" spc="0" normalizeH="0" baseline="0" noProof="0" dirty="0">
                <a:ln>
                  <a:noFill/>
                </a:ln>
                <a:solidFill>
                  <a:srgbClr val="363534"/>
                </a:solidFill>
                <a:effectLst/>
                <a:uLnTx/>
                <a:uFillTx/>
                <a:latin typeface="Calibri" panose="020F0502020204030204"/>
                <a:ea typeface="+mn-ea"/>
                <a:cs typeface="+mn-cs"/>
              </a:rPr>
              <a:t>THL 3.0 builds of the existing Texas Home Learning work to provide totally optional tools that districts may use any part of and customize to </a:t>
            </a:r>
            <a:r>
              <a:rPr lang="en-US" sz="2400" dirty="0">
                <a:solidFill>
                  <a:srgbClr val="363534"/>
                </a:solidFill>
                <a:latin typeface="Calibri" panose="020F0502020204030204"/>
              </a:rPr>
              <a:t>fit their needs.</a:t>
            </a:r>
            <a:endParaRPr kumimoji="0" lang="en-US" sz="1600" b="0" i="0" u="none" strike="noStrike" kern="1200" cap="none" spc="0" normalizeH="0" baseline="0" noProof="0" dirty="0">
              <a:ln>
                <a:noFill/>
              </a:ln>
              <a:solidFill>
                <a:srgbClr val="363534"/>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696BB211-BC3E-4311-86FD-EA98667C9957}"/>
              </a:ext>
            </a:extLst>
          </p:cNvPr>
          <p:cNvSpPr/>
          <p:nvPr/>
        </p:nvSpPr>
        <p:spPr>
          <a:xfrm>
            <a:off x="750407" y="1806479"/>
            <a:ext cx="3154168" cy="9648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Plug and Play Resources </a:t>
            </a:r>
          </a:p>
        </p:txBody>
      </p:sp>
      <p:sp>
        <p:nvSpPr>
          <p:cNvPr id="6" name="Rectangle 5">
            <a:extLst>
              <a:ext uri="{FF2B5EF4-FFF2-40B4-BE49-F238E27FC236}">
                <a16:creationId xmlns:a16="http://schemas.microsoft.com/office/drawing/2014/main" id="{5BF5C07B-B0C4-4CFD-98F3-259C4217DA75}"/>
              </a:ext>
            </a:extLst>
          </p:cNvPr>
          <p:cNvSpPr/>
          <p:nvPr/>
        </p:nvSpPr>
        <p:spPr>
          <a:xfrm>
            <a:off x="4564476" y="1806479"/>
            <a:ext cx="3154168" cy="9648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Fully Customizable</a:t>
            </a:r>
          </a:p>
        </p:txBody>
      </p:sp>
      <p:sp>
        <p:nvSpPr>
          <p:cNvPr id="7" name="Rectangle 6">
            <a:extLst>
              <a:ext uri="{FF2B5EF4-FFF2-40B4-BE49-F238E27FC236}">
                <a16:creationId xmlns:a16="http://schemas.microsoft.com/office/drawing/2014/main" id="{51167AFC-1A54-44CC-8330-0829B38EEDD6}"/>
              </a:ext>
            </a:extLst>
          </p:cNvPr>
          <p:cNvSpPr/>
          <p:nvPr/>
        </p:nvSpPr>
        <p:spPr>
          <a:xfrm>
            <a:off x="8357997" y="1806479"/>
            <a:ext cx="3154168" cy="9648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Implementation Support</a:t>
            </a:r>
          </a:p>
        </p:txBody>
      </p:sp>
      <p:cxnSp>
        <p:nvCxnSpPr>
          <p:cNvPr id="8" name="Straight Connector 7">
            <a:extLst>
              <a:ext uri="{FF2B5EF4-FFF2-40B4-BE49-F238E27FC236}">
                <a16:creationId xmlns:a16="http://schemas.microsoft.com/office/drawing/2014/main" id="{C5F0290E-D4C3-41D4-B94A-0E7044C955FF}"/>
              </a:ext>
            </a:extLst>
          </p:cNvPr>
          <p:cNvCxnSpPr>
            <a:cxnSpLocks/>
          </p:cNvCxnSpPr>
          <p:nvPr/>
        </p:nvCxnSpPr>
        <p:spPr>
          <a:xfrm>
            <a:off x="4244800" y="2581598"/>
            <a:ext cx="0" cy="237193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6770CA6-F1F3-420E-A8A6-765E1BB93272}"/>
              </a:ext>
            </a:extLst>
          </p:cNvPr>
          <p:cNvCxnSpPr>
            <a:cxnSpLocks/>
          </p:cNvCxnSpPr>
          <p:nvPr/>
        </p:nvCxnSpPr>
        <p:spPr>
          <a:xfrm>
            <a:off x="8028047" y="2610708"/>
            <a:ext cx="0" cy="237193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CABE783-B089-4DAE-B7D9-701C82096F61}"/>
              </a:ext>
            </a:extLst>
          </p:cNvPr>
          <p:cNvSpPr txBox="1"/>
          <p:nvPr/>
        </p:nvSpPr>
        <p:spPr>
          <a:xfrm>
            <a:off x="881715" y="3971317"/>
            <a:ext cx="2891552" cy="1754326"/>
          </a:xfrm>
          <a:prstGeom prst="rect">
            <a:avLst/>
          </a:prstGeom>
          <a:noFill/>
        </p:spPr>
        <p:txBody>
          <a:bodyPr wrap="square" rtlCol="0" anchor="t">
            <a:spAutoFit/>
          </a:bodyPr>
          <a:lstStyle/>
          <a:p>
            <a:pPr algn="ctr">
              <a:defRPr/>
            </a:pPr>
            <a:r>
              <a:rPr lang="en-US">
                <a:latin typeface="Calibri" panose="020F0502020204030204"/>
              </a:rPr>
              <a:t>Full sets of resources in core subjects, including college prep math and English, with technology support that can be delivered in a variety of virtual and/or hybrid settings</a:t>
            </a:r>
            <a:endParaRPr kumimoji="0" lang="en-US" sz="1800" b="0" i="0" u="none" strike="noStrike" kern="1200" cap="none" spc="0" normalizeH="0" baseline="0" noProof="0">
              <a:ln>
                <a:noFill/>
              </a:ln>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979BE40-5164-40B6-B1E7-70441FA532F7}"/>
              </a:ext>
            </a:extLst>
          </p:cNvPr>
          <p:cNvSpPr txBox="1"/>
          <p:nvPr/>
        </p:nvSpPr>
        <p:spPr>
          <a:xfrm>
            <a:off x="4530976" y="3990153"/>
            <a:ext cx="318070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Strategic and technical guidance to adapt learning plans for unique scheduling, academic, or student-specific needs</a:t>
            </a:r>
          </a:p>
        </p:txBody>
      </p:sp>
      <p:sp>
        <p:nvSpPr>
          <p:cNvPr id="12" name="TextBox 11">
            <a:extLst>
              <a:ext uri="{FF2B5EF4-FFF2-40B4-BE49-F238E27FC236}">
                <a16:creationId xmlns:a16="http://schemas.microsoft.com/office/drawing/2014/main" id="{2D89095A-CB60-4E19-B9E2-DA4FF2029F80}"/>
              </a:ext>
            </a:extLst>
          </p:cNvPr>
          <p:cNvSpPr txBox="1"/>
          <p:nvPr/>
        </p:nvSpPr>
        <p:spPr>
          <a:xfrm>
            <a:off x="8536925" y="4008197"/>
            <a:ext cx="2891552"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Support for district planning, launch, and implementation with guidance for supporting all learners and a particular emphasis on supporting progress monitoring</a:t>
            </a:r>
          </a:p>
        </p:txBody>
      </p:sp>
      <p:sp>
        <p:nvSpPr>
          <p:cNvPr id="3" name="Slide Number Placeholder 2">
            <a:extLst>
              <a:ext uri="{FF2B5EF4-FFF2-40B4-BE49-F238E27FC236}">
                <a16:creationId xmlns:a16="http://schemas.microsoft.com/office/drawing/2014/main" id="{A4E585AF-AEBB-421A-84A7-2F626FF2868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pic>
        <p:nvPicPr>
          <p:cNvPr id="14" name="Graphic 13" descr="Plug">
            <a:extLst>
              <a:ext uri="{FF2B5EF4-FFF2-40B4-BE49-F238E27FC236}">
                <a16:creationId xmlns:a16="http://schemas.microsoft.com/office/drawing/2014/main" id="{49E47AB4-B758-480F-98C6-A771263299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01113" y="2964888"/>
            <a:ext cx="914400" cy="914400"/>
          </a:xfrm>
          <a:prstGeom prst="rect">
            <a:avLst/>
          </a:prstGeom>
        </p:spPr>
      </p:pic>
      <p:pic>
        <p:nvPicPr>
          <p:cNvPr id="19" name="Graphic 18" descr="Arrow circle">
            <a:extLst>
              <a:ext uri="{FF2B5EF4-FFF2-40B4-BE49-F238E27FC236}">
                <a16:creationId xmlns:a16="http://schemas.microsoft.com/office/drawing/2014/main" id="{34D7970C-B4B1-4B1A-99EA-D3EEB3B426F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77881" y="2964888"/>
            <a:ext cx="914400" cy="914400"/>
          </a:xfrm>
          <a:prstGeom prst="rect">
            <a:avLst/>
          </a:prstGeom>
        </p:spPr>
      </p:pic>
      <p:pic>
        <p:nvPicPr>
          <p:cNvPr id="21" name="Graphic 20" descr="Playbook">
            <a:extLst>
              <a:ext uri="{FF2B5EF4-FFF2-40B4-BE49-F238E27FC236}">
                <a16:creationId xmlns:a16="http://schemas.microsoft.com/office/drawing/2014/main" id="{BF418C7E-0BA0-479A-9461-F6DE402E0E8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63814" y="2951210"/>
            <a:ext cx="914400" cy="914400"/>
          </a:xfrm>
          <a:prstGeom prst="rect">
            <a:avLst/>
          </a:prstGeom>
        </p:spPr>
      </p:pic>
    </p:spTree>
    <p:extLst>
      <p:ext uri="{BB962C8B-B14F-4D97-AF65-F5344CB8AC3E}">
        <p14:creationId xmlns:p14="http://schemas.microsoft.com/office/powerpoint/2010/main" val="955535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81AED3-2A9B-4CAA-BC99-90B822A15082}"/>
              </a:ext>
            </a:extLst>
          </p:cNvPr>
          <p:cNvSpPr>
            <a:spLocks noGrp="1"/>
          </p:cNvSpPr>
          <p:nvPr>
            <p:ph type="title"/>
          </p:nvPr>
        </p:nvSpPr>
        <p:spPr>
          <a:xfrm>
            <a:off x="671283" y="121174"/>
            <a:ext cx="12150865" cy="751350"/>
          </a:xfrm>
        </p:spPr>
        <p:txBody>
          <a:bodyPr>
            <a:normAutofit/>
          </a:bodyPr>
          <a:lstStyle/>
          <a:p>
            <a:r>
              <a:rPr lang="en-US" dirty="0">
                <a:solidFill>
                  <a:schemeClr val="accent6"/>
                </a:solidFill>
              </a:rPr>
              <a:t>We’d Like Additional Feedback! </a:t>
            </a:r>
          </a:p>
        </p:txBody>
      </p:sp>
      <p:sp>
        <p:nvSpPr>
          <p:cNvPr id="11" name="Rectangle 10">
            <a:extLst>
              <a:ext uri="{FF2B5EF4-FFF2-40B4-BE49-F238E27FC236}">
                <a16:creationId xmlns:a16="http://schemas.microsoft.com/office/drawing/2014/main" id="{905223C4-1BC8-4746-AC2E-C3CD9886FF71}"/>
              </a:ext>
            </a:extLst>
          </p:cNvPr>
          <p:cNvSpPr/>
          <p:nvPr/>
        </p:nvSpPr>
        <p:spPr>
          <a:xfrm>
            <a:off x="544533" y="1462023"/>
            <a:ext cx="5106872" cy="23630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tx1"/>
                </a:solidFill>
              </a:rPr>
              <a:t>What else did you like?</a:t>
            </a:r>
          </a:p>
          <a:p>
            <a:pPr algn="ctr">
              <a:spcAft>
                <a:spcPts val="600"/>
              </a:spcAft>
            </a:pPr>
            <a:endParaRPr lang="en-US" sz="900" u="sng" dirty="0">
              <a:solidFill>
                <a:schemeClr val="tx1"/>
              </a:solidFill>
            </a:endParaRPr>
          </a:p>
          <a:p>
            <a:pPr algn="ctr">
              <a:spcAft>
                <a:spcPts val="600"/>
              </a:spcAft>
              <a:buClr>
                <a:schemeClr val="accent2"/>
              </a:buClr>
            </a:pPr>
            <a:r>
              <a:rPr lang="en-US" sz="2800" dirty="0">
                <a:solidFill>
                  <a:schemeClr val="tx1"/>
                </a:solidFill>
              </a:rPr>
              <a:t>What components of the current site are most useful for you?  </a:t>
            </a:r>
          </a:p>
          <a:p>
            <a:pPr marL="457200" indent="-457200">
              <a:spcAft>
                <a:spcPts val="600"/>
              </a:spcAft>
              <a:buFont typeface="+mj-lt"/>
              <a:buAutoNum type="arabicPeriod"/>
            </a:pPr>
            <a:endParaRPr lang="en-US" sz="2000" dirty="0">
              <a:solidFill>
                <a:schemeClr val="tx1"/>
              </a:solidFill>
            </a:endParaRPr>
          </a:p>
        </p:txBody>
      </p:sp>
      <p:sp>
        <p:nvSpPr>
          <p:cNvPr id="12" name="Rectangle 11">
            <a:extLst>
              <a:ext uri="{FF2B5EF4-FFF2-40B4-BE49-F238E27FC236}">
                <a16:creationId xmlns:a16="http://schemas.microsoft.com/office/drawing/2014/main" id="{5D91701C-0FE7-490D-B6C1-7816A565244D}"/>
              </a:ext>
            </a:extLst>
          </p:cNvPr>
          <p:cNvSpPr/>
          <p:nvPr/>
        </p:nvSpPr>
        <p:spPr>
          <a:xfrm>
            <a:off x="6067985" y="1462023"/>
            <a:ext cx="5469892" cy="23630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tx1"/>
                </a:solidFill>
              </a:rPr>
              <a:t>What else could be improved?</a:t>
            </a:r>
          </a:p>
          <a:p>
            <a:pPr marL="171450" indent="-171450" algn="ctr">
              <a:spcAft>
                <a:spcPts val="600"/>
              </a:spcAft>
              <a:buFont typeface="Arial" panose="020B0604020202020204" pitchFamily="34" charset="0"/>
              <a:buChar char="•"/>
            </a:pPr>
            <a:endParaRPr lang="en-US" sz="1050" u="sng" dirty="0">
              <a:solidFill>
                <a:schemeClr val="tx1"/>
              </a:solidFill>
            </a:endParaRPr>
          </a:p>
          <a:p>
            <a:pPr algn="ctr">
              <a:spcAft>
                <a:spcPts val="600"/>
              </a:spcAft>
            </a:pPr>
            <a:r>
              <a:rPr lang="en-US" sz="2800" dirty="0">
                <a:solidFill>
                  <a:schemeClr val="tx1"/>
                </a:solidFill>
              </a:rPr>
              <a:t>What changes or additions would improve Texas Home Learning and make it more useful for you? </a:t>
            </a:r>
          </a:p>
        </p:txBody>
      </p:sp>
      <p:cxnSp>
        <p:nvCxnSpPr>
          <p:cNvPr id="6" name="Straight Connector 5">
            <a:extLst>
              <a:ext uri="{FF2B5EF4-FFF2-40B4-BE49-F238E27FC236}">
                <a16:creationId xmlns:a16="http://schemas.microsoft.com/office/drawing/2014/main" id="{8D99B46B-EAAC-4AB1-8008-9CCD82F5C72B}"/>
              </a:ext>
            </a:extLst>
          </p:cNvPr>
          <p:cNvCxnSpPr>
            <a:cxnSpLocks/>
          </p:cNvCxnSpPr>
          <p:nvPr/>
        </p:nvCxnSpPr>
        <p:spPr>
          <a:xfrm>
            <a:off x="5859695" y="1607324"/>
            <a:ext cx="0" cy="1919807"/>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E6973192-7343-4834-9863-DB3CC5E57AEE}"/>
              </a:ext>
            </a:extLst>
          </p:cNvPr>
          <p:cNvSpPr>
            <a:spLocks noGrp="1"/>
          </p:cNvSpPr>
          <p:nvPr>
            <p:ph type="sldNum" sz="quarter" idx="4"/>
          </p:nvPr>
        </p:nvSpPr>
        <p:spPr/>
        <p:txBody>
          <a:bodyPr/>
          <a:lstStyle/>
          <a:p>
            <a:fld id="{69C126A4-BD19-47E2-8A0E-0DE1B9D8C925}" type="slidenum">
              <a:rPr lang="en-US" smtClean="0"/>
              <a:pPr/>
              <a:t>11</a:t>
            </a:fld>
            <a:endParaRPr lang="en-US"/>
          </a:p>
        </p:txBody>
      </p:sp>
      <p:sp>
        <p:nvSpPr>
          <p:cNvPr id="5" name="Rectangle 4">
            <a:extLst>
              <a:ext uri="{FF2B5EF4-FFF2-40B4-BE49-F238E27FC236}">
                <a16:creationId xmlns:a16="http://schemas.microsoft.com/office/drawing/2014/main" id="{AC31AD5B-7191-4154-BCC3-26954118F26F}"/>
              </a:ext>
            </a:extLst>
          </p:cNvPr>
          <p:cNvSpPr/>
          <p:nvPr/>
        </p:nvSpPr>
        <p:spPr>
          <a:xfrm>
            <a:off x="1249413" y="4044352"/>
            <a:ext cx="9965917" cy="1031051"/>
          </a:xfrm>
          <a:prstGeom prst="rect">
            <a:avLst/>
          </a:prstGeom>
        </p:spPr>
        <p:txBody>
          <a:bodyPr wrap="square">
            <a:spAutoFit/>
          </a:bodyPr>
          <a:lstStyle/>
          <a:p>
            <a:pPr>
              <a:spcAft>
                <a:spcPts val="600"/>
              </a:spcAft>
            </a:pPr>
            <a:r>
              <a:rPr lang="en-US" sz="2800" b="1" dirty="0"/>
              <a:t>What other feedback or considerations would you like to share?</a:t>
            </a:r>
          </a:p>
          <a:p>
            <a:pPr algn="ctr">
              <a:spcAft>
                <a:spcPts val="600"/>
              </a:spcAft>
            </a:pPr>
            <a:r>
              <a:rPr lang="en-US" sz="2800" b="1" i="1" dirty="0">
                <a:solidFill>
                  <a:schemeClr val="accent2"/>
                </a:solidFill>
              </a:rPr>
              <a:t>Please take our survey – we’d like your input on Phase 3!</a:t>
            </a:r>
          </a:p>
        </p:txBody>
      </p:sp>
    </p:spTree>
    <p:extLst>
      <p:ext uri="{BB962C8B-B14F-4D97-AF65-F5344CB8AC3E}">
        <p14:creationId xmlns:p14="http://schemas.microsoft.com/office/powerpoint/2010/main" val="4159906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46C8B-7A09-401C-9B2F-EC617AFE73C6}"/>
              </a:ext>
            </a:extLst>
          </p:cNvPr>
          <p:cNvSpPr>
            <a:spLocks noGrp="1"/>
          </p:cNvSpPr>
          <p:nvPr>
            <p:ph type="title"/>
          </p:nvPr>
        </p:nvSpPr>
        <p:spPr/>
        <p:txBody>
          <a:bodyPr/>
          <a:lstStyle/>
          <a:p>
            <a:r>
              <a:rPr lang="en-US" dirty="0">
                <a:solidFill>
                  <a:schemeClr val="accent6"/>
                </a:solidFill>
              </a:rPr>
              <a:t>Texas Home Learning 3.0: Timeline</a:t>
            </a:r>
          </a:p>
        </p:txBody>
      </p:sp>
      <p:sp>
        <p:nvSpPr>
          <p:cNvPr id="8" name="Rectangle 7">
            <a:extLst>
              <a:ext uri="{FF2B5EF4-FFF2-40B4-BE49-F238E27FC236}">
                <a16:creationId xmlns:a16="http://schemas.microsoft.com/office/drawing/2014/main" id="{9ED86FDD-CBEA-4906-88F7-E84809B71DCB}"/>
              </a:ext>
            </a:extLst>
          </p:cNvPr>
          <p:cNvSpPr/>
          <p:nvPr/>
        </p:nvSpPr>
        <p:spPr>
          <a:xfrm>
            <a:off x="500407" y="1515558"/>
            <a:ext cx="1349841" cy="4340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June</a:t>
            </a:r>
          </a:p>
        </p:txBody>
      </p:sp>
      <p:sp>
        <p:nvSpPr>
          <p:cNvPr id="9" name="Rectangle 8">
            <a:extLst>
              <a:ext uri="{FF2B5EF4-FFF2-40B4-BE49-F238E27FC236}">
                <a16:creationId xmlns:a16="http://schemas.microsoft.com/office/drawing/2014/main" id="{219FD854-A7E0-49CC-A192-1741BA8EAC37}"/>
              </a:ext>
            </a:extLst>
          </p:cNvPr>
          <p:cNvSpPr/>
          <p:nvPr/>
        </p:nvSpPr>
        <p:spPr>
          <a:xfrm>
            <a:off x="2007147" y="1515558"/>
            <a:ext cx="1349841" cy="4340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July 6</a:t>
            </a:r>
          </a:p>
        </p:txBody>
      </p:sp>
      <p:sp>
        <p:nvSpPr>
          <p:cNvPr id="10" name="Rectangle 9">
            <a:extLst>
              <a:ext uri="{FF2B5EF4-FFF2-40B4-BE49-F238E27FC236}">
                <a16:creationId xmlns:a16="http://schemas.microsoft.com/office/drawing/2014/main" id="{2DC66B31-1CFF-4C71-A3D3-6650C4F370D0}"/>
              </a:ext>
            </a:extLst>
          </p:cNvPr>
          <p:cNvSpPr/>
          <p:nvPr/>
        </p:nvSpPr>
        <p:spPr>
          <a:xfrm>
            <a:off x="3559961" y="1515558"/>
            <a:ext cx="1349841" cy="4340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July 13</a:t>
            </a:r>
          </a:p>
        </p:txBody>
      </p:sp>
      <p:sp>
        <p:nvSpPr>
          <p:cNvPr id="11" name="Rectangle 10">
            <a:extLst>
              <a:ext uri="{FF2B5EF4-FFF2-40B4-BE49-F238E27FC236}">
                <a16:creationId xmlns:a16="http://schemas.microsoft.com/office/drawing/2014/main" id="{3EF5B496-EB10-41EF-A799-DE8F77BCFB0E}"/>
              </a:ext>
            </a:extLst>
          </p:cNvPr>
          <p:cNvSpPr/>
          <p:nvPr/>
        </p:nvSpPr>
        <p:spPr>
          <a:xfrm>
            <a:off x="5089738" y="1515558"/>
            <a:ext cx="1349841" cy="4340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July 20 </a:t>
            </a:r>
          </a:p>
        </p:txBody>
      </p:sp>
      <p:sp>
        <p:nvSpPr>
          <p:cNvPr id="12" name="Rectangle 11">
            <a:extLst>
              <a:ext uri="{FF2B5EF4-FFF2-40B4-BE49-F238E27FC236}">
                <a16:creationId xmlns:a16="http://schemas.microsoft.com/office/drawing/2014/main" id="{C8847E1C-9413-491E-9C1E-687299CA3E64}"/>
              </a:ext>
            </a:extLst>
          </p:cNvPr>
          <p:cNvSpPr/>
          <p:nvPr/>
        </p:nvSpPr>
        <p:spPr>
          <a:xfrm>
            <a:off x="6619515" y="1515558"/>
            <a:ext cx="1349841" cy="4340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July 27</a:t>
            </a:r>
          </a:p>
        </p:txBody>
      </p:sp>
      <p:sp>
        <p:nvSpPr>
          <p:cNvPr id="13" name="Arrow: Right 12">
            <a:extLst>
              <a:ext uri="{FF2B5EF4-FFF2-40B4-BE49-F238E27FC236}">
                <a16:creationId xmlns:a16="http://schemas.microsoft.com/office/drawing/2014/main" id="{D182860E-240B-4A73-9B7D-EF9C200773FB}"/>
              </a:ext>
            </a:extLst>
          </p:cNvPr>
          <p:cNvSpPr/>
          <p:nvPr/>
        </p:nvSpPr>
        <p:spPr>
          <a:xfrm>
            <a:off x="8149294" y="1267372"/>
            <a:ext cx="3776001" cy="930416"/>
          </a:xfrm>
          <a:prstGeom prst="rightArrow">
            <a:avLst>
              <a:gd name="adj1" fmla="val 46358"/>
              <a:gd name="adj2"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000" dirty="0"/>
              <a:t>August 1 &amp; Beyond </a:t>
            </a:r>
          </a:p>
        </p:txBody>
      </p:sp>
      <p:cxnSp>
        <p:nvCxnSpPr>
          <p:cNvPr id="16" name="Straight Connector 15">
            <a:extLst>
              <a:ext uri="{FF2B5EF4-FFF2-40B4-BE49-F238E27FC236}">
                <a16:creationId xmlns:a16="http://schemas.microsoft.com/office/drawing/2014/main" id="{97C3C22D-F251-4232-B2F9-29DFE29EC427}"/>
              </a:ext>
            </a:extLst>
          </p:cNvPr>
          <p:cNvCxnSpPr/>
          <p:nvPr/>
        </p:nvCxnSpPr>
        <p:spPr>
          <a:xfrm>
            <a:off x="4999770" y="1890598"/>
            <a:ext cx="0" cy="378073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DE2929B-068D-43C4-9CA0-698C065E3999}"/>
              </a:ext>
            </a:extLst>
          </p:cNvPr>
          <p:cNvCxnSpPr/>
          <p:nvPr/>
        </p:nvCxnSpPr>
        <p:spPr>
          <a:xfrm>
            <a:off x="3469993" y="1890598"/>
            <a:ext cx="0" cy="378073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E8D7486-8C9C-42EC-A84C-630C48ACCEF9}"/>
              </a:ext>
            </a:extLst>
          </p:cNvPr>
          <p:cNvCxnSpPr/>
          <p:nvPr/>
        </p:nvCxnSpPr>
        <p:spPr>
          <a:xfrm>
            <a:off x="6529547" y="1890598"/>
            <a:ext cx="0" cy="378073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5AEAEB6-B4E3-41B4-9AF2-97B9B100D577}"/>
              </a:ext>
            </a:extLst>
          </p:cNvPr>
          <p:cNvCxnSpPr/>
          <p:nvPr/>
        </p:nvCxnSpPr>
        <p:spPr>
          <a:xfrm>
            <a:off x="8059325" y="1890598"/>
            <a:ext cx="0" cy="378073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D5AF6F0-E6F7-4878-AA88-E78A79FF711C}"/>
              </a:ext>
            </a:extLst>
          </p:cNvPr>
          <p:cNvCxnSpPr/>
          <p:nvPr/>
        </p:nvCxnSpPr>
        <p:spPr>
          <a:xfrm>
            <a:off x="1940216" y="1890598"/>
            <a:ext cx="0" cy="378073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6" name="Star: 5 Points 25">
            <a:extLst>
              <a:ext uri="{FF2B5EF4-FFF2-40B4-BE49-F238E27FC236}">
                <a16:creationId xmlns:a16="http://schemas.microsoft.com/office/drawing/2014/main" id="{9377A0FD-5EC5-495B-AB11-9A6748F91966}"/>
              </a:ext>
            </a:extLst>
          </p:cNvPr>
          <p:cNvSpPr/>
          <p:nvPr/>
        </p:nvSpPr>
        <p:spPr>
          <a:xfrm>
            <a:off x="3962760" y="2893889"/>
            <a:ext cx="299981" cy="27432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000">
              <a:solidFill>
                <a:schemeClr val="tx1"/>
              </a:solidFill>
            </a:endParaRPr>
          </a:p>
        </p:txBody>
      </p:sp>
      <p:sp>
        <p:nvSpPr>
          <p:cNvPr id="27" name="TextBox 26">
            <a:extLst>
              <a:ext uri="{FF2B5EF4-FFF2-40B4-BE49-F238E27FC236}">
                <a16:creationId xmlns:a16="http://schemas.microsoft.com/office/drawing/2014/main" id="{8CECE4E2-21B3-4769-80EE-3B170C41628F}"/>
              </a:ext>
            </a:extLst>
          </p:cNvPr>
          <p:cNvSpPr txBox="1"/>
          <p:nvPr/>
        </p:nvSpPr>
        <p:spPr>
          <a:xfrm>
            <a:off x="4246570" y="2855713"/>
            <a:ext cx="5895973" cy="461665"/>
          </a:xfrm>
          <a:prstGeom prst="rect">
            <a:avLst/>
          </a:prstGeom>
          <a:noFill/>
        </p:spPr>
        <p:txBody>
          <a:bodyPr wrap="square" rtlCol="0" anchor="t">
            <a:spAutoFit/>
          </a:bodyPr>
          <a:lstStyle/>
          <a:p>
            <a:r>
              <a:rPr lang="en-US" sz="2400" dirty="0"/>
              <a:t>Share full </a:t>
            </a:r>
            <a:r>
              <a:rPr lang="en-US" sz="2400"/>
              <a:t>scope of offerings for THL</a:t>
            </a:r>
            <a:r>
              <a:rPr lang="en-US" sz="2400" dirty="0"/>
              <a:t> 3.0</a:t>
            </a:r>
          </a:p>
        </p:txBody>
      </p:sp>
      <p:sp>
        <p:nvSpPr>
          <p:cNvPr id="38" name="Star: 5 Points 37">
            <a:extLst>
              <a:ext uri="{FF2B5EF4-FFF2-40B4-BE49-F238E27FC236}">
                <a16:creationId xmlns:a16="http://schemas.microsoft.com/office/drawing/2014/main" id="{0B598AA9-D17B-4C6F-A5E4-A145C0444E46}"/>
              </a:ext>
            </a:extLst>
          </p:cNvPr>
          <p:cNvSpPr/>
          <p:nvPr/>
        </p:nvSpPr>
        <p:spPr>
          <a:xfrm>
            <a:off x="1012126" y="2181729"/>
            <a:ext cx="299981" cy="27432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000">
              <a:solidFill>
                <a:schemeClr val="tx1"/>
              </a:solidFill>
            </a:endParaRPr>
          </a:p>
        </p:txBody>
      </p:sp>
      <p:sp>
        <p:nvSpPr>
          <p:cNvPr id="42" name="Star: 5 Points 41">
            <a:extLst>
              <a:ext uri="{FF2B5EF4-FFF2-40B4-BE49-F238E27FC236}">
                <a16:creationId xmlns:a16="http://schemas.microsoft.com/office/drawing/2014/main" id="{EB3A426B-4D87-454F-A316-A1F54C147806}"/>
              </a:ext>
            </a:extLst>
          </p:cNvPr>
          <p:cNvSpPr/>
          <p:nvPr/>
        </p:nvSpPr>
        <p:spPr>
          <a:xfrm>
            <a:off x="6157000" y="3606046"/>
            <a:ext cx="299981" cy="27432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000">
              <a:solidFill>
                <a:schemeClr val="tx1"/>
              </a:solidFill>
            </a:endParaRPr>
          </a:p>
        </p:txBody>
      </p:sp>
      <p:sp>
        <p:nvSpPr>
          <p:cNvPr id="43" name="TextBox 42">
            <a:extLst>
              <a:ext uri="{FF2B5EF4-FFF2-40B4-BE49-F238E27FC236}">
                <a16:creationId xmlns:a16="http://schemas.microsoft.com/office/drawing/2014/main" id="{8BEBFB71-E548-45EB-9944-66D19F5D99B1}"/>
              </a:ext>
            </a:extLst>
          </p:cNvPr>
          <p:cNvSpPr txBox="1"/>
          <p:nvPr/>
        </p:nvSpPr>
        <p:spPr>
          <a:xfrm>
            <a:off x="6440810" y="3568672"/>
            <a:ext cx="5895973" cy="461665"/>
          </a:xfrm>
          <a:prstGeom prst="rect">
            <a:avLst/>
          </a:prstGeom>
          <a:noFill/>
        </p:spPr>
        <p:txBody>
          <a:bodyPr wrap="square" rtlCol="0" anchor="t">
            <a:spAutoFit/>
          </a:bodyPr>
          <a:lstStyle/>
          <a:p>
            <a:r>
              <a:rPr lang="en-US" sz="2400" dirty="0"/>
              <a:t>Launch </a:t>
            </a:r>
            <a:r>
              <a:rPr lang="en-US" sz="2400"/>
              <a:t>optional </a:t>
            </a:r>
            <a:r>
              <a:rPr lang="en-US" sz="2400" dirty="0"/>
              <a:t>implementation supports</a:t>
            </a:r>
          </a:p>
        </p:txBody>
      </p:sp>
      <p:sp>
        <p:nvSpPr>
          <p:cNvPr id="49" name="Star: 5 Points 48">
            <a:extLst>
              <a:ext uri="{FF2B5EF4-FFF2-40B4-BE49-F238E27FC236}">
                <a16:creationId xmlns:a16="http://schemas.microsoft.com/office/drawing/2014/main" id="{A63A5AE6-5F21-4D06-BCC6-AFD4BCE2EC74}"/>
              </a:ext>
            </a:extLst>
          </p:cNvPr>
          <p:cNvSpPr/>
          <p:nvPr/>
        </p:nvSpPr>
        <p:spPr>
          <a:xfrm>
            <a:off x="8365977" y="4441139"/>
            <a:ext cx="313578" cy="286754"/>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400">
              <a:solidFill>
                <a:schemeClr val="tx1"/>
              </a:solidFill>
            </a:endParaRPr>
          </a:p>
        </p:txBody>
      </p:sp>
      <p:sp>
        <p:nvSpPr>
          <p:cNvPr id="50" name="TextBox 49">
            <a:extLst>
              <a:ext uri="{FF2B5EF4-FFF2-40B4-BE49-F238E27FC236}">
                <a16:creationId xmlns:a16="http://schemas.microsoft.com/office/drawing/2014/main" id="{4F7D1110-14D1-4497-BB44-396C82AF2533}"/>
              </a:ext>
            </a:extLst>
          </p:cNvPr>
          <p:cNvSpPr txBox="1"/>
          <p:nvPr/>
        </p:nvSpPr>
        <p:spPr>
          <a:xfrm>
            <a:off x="8649261" y="4404921"/>
            <a:ext cx="2743200" cy="830997"/>
          </a:xfrm>
          <a:prstGeom prst="rect">
            <a:avLst/>
          </a:prstGeom>
          <a:noFill/>
        </p:spPr>
        <p:txBody>
          <a:bodyPr wrap="square" rtlCol="0" anchor="t">
            <a:spAutoFit/>
          </a:bodyPr>
          <a:lstStyle/>
          <a:p>
            <a:r>
              <a:rPr lang="en-US" sz="2400" dirty="0"/>
              <a:t>Initial THL 3.0 offerings available</a:t>
            </a:r>
          </a:p>
        </p:txBody>
      </p:sp>
      <p:sp>
        <p:nvSpPr>
          <p:cNvPr id="39" name="TextBox 38">
            <a:extLst>
              <a:ext uri="{FF2B5EF4-FFF2-40B4-BE49-F238E27FC236}">
                <a16:creationId xmlns:a16="http://schemas.microsoft.com/office/drawing/2014/main" id="{97C61297-89EF-4DFC-AA3A-1FDFDD7124B3}"/>
              </a:ext>
            </a:extLst>
          </p:cNvPr>
          <p:cNvSpPr txBox="1"/>
          <p:nvPr/>
        </p:nvSpPr>
        <p:spPr>
          <a:xfrm>
            <a:off x="1295936" y="2153025"/>
            <a:ext cx="5895973" cy="461665"/>
          </a:xfrm>
          <a:prstGeom prst="rect">
            <a:avLst/>
          </a:prstGeom>
          <a:noFill/>
        </p:spPr>
        <p:txBody>
          <a:bodyPr wrap="square" rtlCol="0">
            <a:spAutoFit/>
          </a:bodyPr>
          <a:lstStyle/>
          <a:p>
            <a:r>
              <a:rPr lang="en-US" sz="2400" dirty="0"/>
              <a:t>Solicit input and stakeholder feedback</a:t>
            </a:r>
          </a:p>
        </p:txBody>
      </p:sp>
      <p:sp>
        <p:nvSpPr>
          <p:cNvPr id="3" name="Slide Number Placeholder 2">
            <a:extLst>
              <a:ext uri="{FF2B5EF4-FFF2-40B4-BE49-F238E27FC236}">
                <a16:creationId xmlns:a16="http://schemas.microsoft.com/office/drawing/2014/main" id="{DA8CC535-224C-43A9-B27C-AF162BF2560A}"/>
              </a:ext>
            </a:extLst>
          </p:cNvPr>
          <p:cNvSpPr>
            <a:spLocks noGrp="1"/>
          </p:cNvSpPr>
          <p:nvPr>
            <p:ph type="sldNum" sz="quarter" idx="4"/>
          </p:nvPr>
        </p:nvSpPr>
        <p:spPr/>
        <p:txBody>
          <a:bodyPr/>
          <a:lstStyle/>
          <a:p>
            <a:fld id="{69C126A4-BD19-47E2-8A0E-0DE1B9D8C925}" type="slidenum">
              <a:rPr lang="en-US" smtClean="0"/>
              <a:pPr/>
              <a:t>12</a:t>
            </a:fld>
            <a:endParaRPr lang="en-US"/>
          </a:p>
        </p:txBody>
      </p:sp>
    </p:spTree>
    <p:extLst>
      <p:ext uri="{BB962C8B-B14F-4D97-AF65-F5344CB8AC3E}">
        <p14:creationId xmlns:p14="http://schemas.microsoft.com/office/powerpoint/2010/main" val="3538687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Google Shape;984;p88"/>
          <p:cNvSpPr txBox="1">
            <a:spLocks noGrp="1"/>
          </p:cNvSpPr>
          <p:nvPr>
            <p:ph type="ctrTitle"/>
          </p:nvPr>
        </p:nvSpPr>
        <p:spPr>
          <a:xfrm>
            <a:off x="2030819" y="3807725"/>
            <a:ext cx="9429344" cy="2457864"/>
          </a:xfrm>
          <a:prstGeom prst="rect">
            <a:avLst/>
          </a:prstGeom>
          <a:noFill/>
          <a:ln>
            <a:noFill/>
          </a:ln>
        </p:spPr>
        <p:txBody>
          <a:bodyPr spcFirstLastPara="1" wrap="square" lIns="91425" tIns="45700" rIns="91425" bIns="45700" anchor="ctr" anchorCtr="0">
            <a:noAutofit/>
          </a:bodyPr>
          <a:lstStyle/>
          <a:p>
            <a:r>
              <a:rPr lang="en-US" dirty="0"/>
              <a:t>Thank You!</a:t>
            </a:r>
            <a:endParaRPr dirty="0"/>
          </a:p>
        </p:txBody>
      </p:sp>
      <p:sp>
        <p:nvSpPr>
          <p:cNvPr id="985" name="Google Shape;985;p88"/>
          <p:cNvSpPr txBox="1">
            <a:spLocks noGrp="1"/>
          </p:cNvSpPr>
          <p:nvPr>
            <p:ph type="sldNum" idx="4294967295"/>
          </p:nvPr>
        </p:nvSpPr>
        <p:spPr>
          <a:xfrm>
            <a:off x="11460163" y="6454775"/>
            <a:ext cx="731837" cy="525463"/>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solidFill>
                  <a:schemeClr val="dk1"/>
                </a:solidFill>
                <a:latin typeface="Calibri"/>
                <a:ea typeface="Calibri"/>
                <a:cs typeface="Calibri"/>
                <a:sym typeface="Calibri"/>
              </a:rPr>
              <a:t>13</a:t>
            </a:fld>
            <a:endParaRPr>
              <a:solidFill>
                <a:schemeClr val="dk1"/>
              </a:solidFill>
              <a:latin typeface="Calibri"/>
              <a:ea typeface="Calibri"/>
              <a:cs typeface="Calibri"/>
              <a:sym typeface="Calibri"/>
            </a:endParaRPr>
          </a:p>
        </p:txBody>
      </p:sp>
      <p:sp>
        <p:nvSpPr>
          <p:cNvPr id="986" name="Google Shape;986;p88"/>
          <p:cNvSpPr txBox="1"/>
          <p:nvPr/>
        </p:nvSpPr>
        <p:spPr>
          <a:xfrm>
            <a:off x="2480625" y="4789275"/>
            <a:ext cx="8024400" cy="73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extLst>
      <p:ext uri="{BB962C8B-B14F-4D97-AF65-F5344CB8AC3E}">
        <p14:creationId xmlns:p14="http://schemas.microsoft.com/office/powerpoint/2010/main" val="698702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81AED3-2A9B-4CAA-BC99-90B822A15082}"/>
              </a:ext>
            </a:extLst>
          </p:cNvPr>
          <p:cNvSpPr>
            <a:spLocks noGrp="1"/>
          </p:cNvSpPr>
          <p:nvPr>
            <p:ph type="title"/>
          </p:nvPr>
        </p:nvSpPr>
        <p:spPr>
          <a:xfrm>
            <a:off x="712379" y="153230"/>
            <a:ext cx="12150865" cy="751350"/>
          </a:xfrm>
        </p:spPr>
        <p:txBody>
          <a:bodyPr>
            <a:normAutofit/>
          </a:bodyPr>
          <a:lstStyle/>
          <a:p>
            <a:r>
              <a:rPr lang="en-US" dirty="0"/>
              <a:t>Recap: What is Texas Home Learning?</a:t>
            </a:r>
          </a:p>
        </p:txBody>
      </p:sp>
      <p:sp>
        <p:nvSpPr>
          <p:cNvPr id="13" name="Rectangle 12">
            <a:extLst>
              <a:ext uri="{FF2B5EF4-FFF2-40B4-BE49-F238E27FC236}">
                <a16:creationId xmlns:a16="http://schemas.microsoft.com/office/drawing/2014/main" id="{2E6BEB12-EF30-4C52-BF18-615B88F5167A}"/>
              </a:ext>
            </a:extLst>
          </p:cNvPr>
          <p:cNvSpPr/>
          <p:nvPr/>
        </p:nvSpPr>
        <p:spPr>
          <a:xfrm>
            <a:off x="482507" y="2566237"/>
            <a:ext cx="5555157" cy="2559232"/>
          </a:xfrm>
          <a:prstGeom prst="rect">
            <a:avLst/>
          </a:prstGeom>
        </p:spPr>
        <p:txBody>
          <a:bodyPr wrap="square" anchor="t">
            <a:noAutofit/>
          </a:bodyPr>
          <a:lstStyle/>
          <a:p>
            <a:pPr marL="285750" indent="-285750">
              <a:spcAft>
                <a:spcPts val="1200"/>
              </a:spcAft>
              <a:buFont typeface="Arial" panose="020B0604020202020204" pitchFamily="34" charset="0"/>
              <a:buChar char="•"/>
            </a:pPr>
            <a:r>
              <a:rPr lang="en-US">
                <a:solidFill>
                  <a:schemeClr val="accent5"/>
                </a:solidFill>
              </a:rPr>
              <a:t>Completely</a:t>
            </a:r>
            <a:r>
              <a:rPr lang="en-US" dirty="0">
                <a:solidFill>
                  <a:schemeClr val="accent5"/>
                </a:solidFill>
              </a:rPr>
              <a:t> optional to use</a:t>
            </a:r>
          </a:p>
          <a:p>
            <a:pPr marL="285750" indent="-285750">
              <a:spcAft>
                <a:spcPts val="1200"/>
              </a:spcAft>
              <a:buFont typeface="Arial" panose="020B0604020202020204" pitchFamily="34" charset="0"/>
              <a:buChar char="•"/>
            </a:pPr>
            <a:r>
              <a:rPr lang="en-US" dirty="0">
                <a:solidFill>
                  <a:schemeClr val="accent5"/>
                </a:solidFill>
              </a:rPr>
              <a:t>Designed to engage students in meaningful content and mitigate student gaps in learning</a:t>
            </a:r>
            <a:endParaRPr lang="en-US">
              <a:solidFill>
                <a:schemeClr val="accent5"/>
              </a:solidFill>
              <a:cs typeface="Calibri"/>
            </a:endParaRPr>
          </a:p>
          <a:p>
            <a:pPr marL="285750" indent="-285750">
              <a:spcAft>
                <a:spcPts val="1200"/>
              </a:spcAft>
              <a:buFont typeface="Arial" panose="020B0604020202020204" pitchFamily="34" charset="0"/>
              <a:buChar char="•"/>
            </a:pPr>
            <a:r>
              <a:rPr lang="en-US" dirty="0">
                <a:solidFill>
                  <a:schemeClr val="accent5"/>
                </a:solidFill>
              </a:rPr>
              <a:t>Daily activities aligned to the TEKS</a:t>
            </a:r>
            <a:endParaRPr lang="en-US">
              <a:solidFill>
                <a:schemeClr val="accent5"/>
              </a:solidFill>
              <a:cs typeface="Calibri"/>
            </a:endParaRPr>
          </a:p>
          <a:p>
            <a:pPr marL="285750" indent="-285750">
              <a:spcAft>
                <a:spcPts val="1200"/>
              </a:spcAft>
              <a:buFont typeface="Arial" panose="020B0604020202020204" pitchFamily="34" charset="0"/>
              <a:buChar char="•"/>
            </a:pPr>
            <a:r>
              <a:rPr lang="en-US" dirty="0">
                <a:solidFill>
                  <a:schemeClr val="accent5"/>
                </a:solidFill>
              </a:rPr>
              <a:t>Family and student-facing resources for guiding students outside of classroom, without support of a full-time teacher</a:t>
            </a:r>
            <a:endParaRPr lang="en-US">
              <a:solidFill>
                <a:schemeClr val="accent5"/>
              </a:solidFill>
              <a:cs typeface="Calibri"/>
            </a:endParaRPr>
          </a:p>
          <a:p>
            <a:pPr marL="285750" indent="-285750">
              <a:spcAft>
                <a:spcPts val="1200"/>
              </a:spcAft>
              <a:buFont typeface="Arial" panose="020B0604020202020204" pitchFamily="34" charset="0"/>
              <a:buChar char="•"/>
            </a:pPr>
            <a:r>
              <a:rPr lang="en-US">
                <a:solidFill>
                  <a:schemeClr val="accent5"/>
                </a:solidFill>
                <a:ea typeface="+mn-lt"/>
                <a:cs typeface="+mn-lt"/>
              </a:rPr>
              <a:t>Customizable for districts to adapt and integrate into any remote learning plans</a:t>
            </a:r>
          </a:p>
          <a:p>
            <a:pPr marL="285750" indent="-285750">
              <a:spcAft>
                <a:spcPts val="1200"/>
              </a:spcAft>
              <a:buFont typeface="Arial" panose="020B0604020202020204" pitchFamily="34" charset="0"/>
              <a:buChar char="•"/>
            </a:pPr>
            <a:endParaRPr lang="en-US">
              <a:solidFill>
                <a:schemeClr val="accent5"/>
              </a:solidFill>
              <a:cs typeface="Calibri"/>
            </a:endParaRPr>
          </a:p>
        </p:txBody>
      </p:sp>
      <p:sp>
        <p:nvSpPr>
          <p:cNvPr id="14" name="Rectangle: Rounded Corners 13">
            <a:extLst>
              <a:ext uri="{FF2B5EF4-FFF2-40B4-BE49-F238E27FC236}">
                <a16:creationId xmlns:a16="http://schemas.microsoft.com/office/drawing/2014/main" id="{335BADA2-6F75-40E9-A2B2-F2BE5716A9F5}"/>
              </a:ext>
            </a:extLst>
          </p:cNvPr>
          <p:cNvSpPr/>
          <p:nvPr/>
        </p:nvSpPr>
        <p:spPr>
          <a:xfrm>
            <a:off x="360084" y="1806384"/>
            <a:ext cx="5555157" cy="533445"/>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Texas Home Learning </a:t>
            </a:r>
            <a:r>
              <a:rPr lang="en-US" sz="2000" b="1" u="sng" dirty="0"/>
              <a:t>IS:</a:t>
            </a:r>
          </a:p>
        </p:txBody>
      </p:sp>
      <p:sp>
        <p:nvSpPr>
          <p:cNvPr id="15" name="Rectangle: Rounded Corners 14">
            <a:extLst>
              <a:ext uri="{FF2B5EF4-FFF2-40B4-BE49-F238E27FC236}">
                <a16:creationId xmlns:a16="http://schemas.microsoft.com/office/drawing/2014/main" id="{33E73100-6C48-4720-B502-EF7B70A04D22}"/>
              </a:ext>
            </a:extLst>
          </p:cNvPr>
          <p:cNvSpPr/>
          <p:nvPr/>
        </p:nvSpPr>
        <p:spPr>
          <a:xfrm>
            <a:off x="6187439" y="1806384"/>
            <a:ext cx="5555157" cy="533445"/>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Texas Home Learning </a:t>
            </a:r>
            <a:r>
              <a:rPr lang="en-US" sz="2000" b="1" u="sng" dirty="0"/>
              <a:t>IS NOT:</a:t>
            </a:r>
          </a:p>
        </p:txBody>
      </p:sp>
      <p:sp>
        <p:nvSpPr>
          <p:cNvPr id="16" name="Rectangle 15">
            <a:extLst>
              <a:ext uri="{FF2B5EF4-FFF2-40B4-BE49-F238E27FC236}">
                <a16:creationId xmlns:a16="http://schemas.microsoft.com/office/drawing/2014/main" id="{3F50A5F4-22CB-426C-947B-6214226A0DA1}"/>
              </a:ext>
            </a:extLst>
          </p:cNvPr>
          <p:cNvSpPr/>
          <p:nvPr/>
        </p:nvSpPr>
        <p:spPr>
          <a:xfrm>
            <a:off x="6227487" y="2566237"/>
            <a:ext cx="5555157" cy="2183505"/>
          </a:xfrm>
          <a:prstGeom prst="rect">
            <a:avLst/>
          </a:prstGeom>
        </p:spPr>
        <p:txBody>
          <a:bodyPr wrap="square">
            <a:noAutofit/>
          </a:bodyPr>
          <a:lstStyle/>
          <a:p>
            <a:pPr marL="285750" indent="-285750">
              <a:spcAft>
                <a:spcPts val="1200"/>
              </a:spcAft>
              <a:buFont typeface="Arial" panose="020B0604020202020204" pitchFamily="34" charset="0"/>
              <a:buChar char="•"/>
            </a:pPr>
            <a:r>
              <a:rPr lang="en-US" dirty="0">
                <a:solidFill>
                  <a:schemeClr val="accent5"/>
                </a:solidFill>
              </a:rPr>
              <a:t>A requirement of the state</a:t>
            </a:r>
          </a:p>
          <a:p>
            <a:pPr marL="285750" indent="-285750">
              <a:spcAft>
                <a:spcPts val="1200"/>
              </a:spcAft>
              <a:buFont typeface="Arial" panose="020B0604020202020204" pitchFamily="34" charset="0"/>
              <a:buChar char="•"/>
            </a:pPr>
            <a:r>
              <a:rPr lang="en-US" dirty="0">
                <a:solidFill>
                  <a:schemeClr val="accent5"/>
                </a:solidFill>
              </a:rPr>
              <a:t>A continuation of any particular district’s annual scope and sequence or a bridge to the next grade level</a:t>
            </a:r>
          </a:p>
          <a:p>
            <a:pPr marL="285750" indent="-285750">
              <a:spcAft>
                <a:spcPts val="1200"/>
              </a:spcAft>
              <a:buFont typeface="Arial" panose="020B0604020202020204" pitchFamily="34" charset="0"/>
              <a:buChar char="•"/>
            </a:pPr>
            <a:r>
              <a:rPr lang="en-US" dirty="0">
                <a:solidFill>
                  <a:schemeClr val="accent5"/>
                </a:solidFill>
              </a:rPr>
              <a:t>Alignment to the TEKS Resource System</a:t>
            </a:r>
          </a:p>
          <a:p>
            <a:pPr marL="285750" indent="-285750">
              <a:spcAft>
                <a:spcPts val="1200"/>
              </a:spcAft>
              <a:buFont typeface="Arial" panose="020B0604020202020204" pitchFamily="34" charset="0"/>
              <a:buChar char="•"/>
            </a:pPr>
            <a:r>
              <a:rPr lang="en-US" dirty="0">
                <a:solidFill>
                  <a:schemeClr val="accent5"/>
                </a:solidFill>
              </a:rPr>
              <a:t>An endorsement or recommendation of any particular resource or text</a:t>
            </a:r>
          </a:p>
          <a:p>
            <a:pPr>
              <a:spcAft>
                <a:spcPts val="1200"/>
              </a:spcAft>
            </a:pPr>
            <a:endParaRPr lang="en-US" dirty="0">
              <a:solidFill>
                <a:schemeClr val="accent5"/>
              </a:solidFill>
            </a:endParaRPr>
          </a:p>
        </p:txBody>
      </p:sp>
      <p:sp>
        <p:nvSpPr>
          <p:cNvPr id="17" name="Content Placeholder 12">
            <a:extLst>
              <a:ext uri="{FF2B5EF4-FFF2-40B4-BE49-F238E27FC236}">
                <a16:creationId xmlns:a16="http://schemas.microsoft.com/office/drawing/2014/main" id="{1F607FD0-22C2-4302-8198-38CAE568F098}"/>
              </a:ext>
            </a:extLst>
          </p:cNvPr>
          <p:cNvSpPr txBox="1">
            <a:spLocks/>
          </p:cNvSpPr>
          <p:nvPr/>
        </p:nvSpPr>
        <p:spPr>
          <a:xfrm>
            <a:off x="342274" y="872524"/>
            <a:ext cx="11489959" cy="943382"/>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accent5"/>
                </a:solidFill>
              </a:rPr>
              <a:t>Texas Home Learning provides school districts with optional home learning models that provide continued instruction for students. </a:t>
            </a:r>
            <a:endParaRPr lang="en-US" sz="1600" dirty="0">
              <a:solidFill>
                <a:schemeClr val="accent5"/>
              </a:solidFill>
            </a:endParaRPr>
          </a:p>
        </p:txBody>
      </p:sp>
      <p:sp>
        <p:nvSpPr>
          <p:cNvPr id="2" name="Slide Number Placeholder 1">
            <a:extLst>
              <a:ext uri="{FF2B5EF4-FFF2-40B4-BE49-F238E27FC236}">
                <a16:creationId xmlns:a16="http://schemas.microsoft.com/office/drawing/2014/main" id="{673F7F6E-8533-4851-886E-E01838978E1A}"/>
              </a:ext>
            </a:extLst>
          </p:cNvPr>
          <p:cNvSpPr>
            <a:spLocks noGrp="1"/>
          </p:cNvSpPr>
          <p:nvPr>
            <p:ph type="sldNum" sz="quarter" idx="4"/>
          </p:nvPr>
        </p:nvSpPr>
        <p:spPr/>
        <p:txBody>
          <a:bodyPr/>
          <a:lstStyle/>
          <a:p>
            <a:fld id="{69C126A4-BD19-47E2-8A0E-0DE1B9D8C925}" type="slidenum">
              <a:rPr lang="en-US" smtClean="0"/>
              <a:pPr/>
              <a:t>2</a:t>
            </a:fld>
            <a:endParaRPr lang="en-US"/>
          </a:p>
        </p:txBody>
      </p:sp>
    </p:spTree>
    <p:extLst>
      <p:ext uri="{BB962C8B-B14F-4D97-AF65-F5344CB8AC3E}">
        <p14:creationId xmlns:p14="http://schemas.microsoft.com/office/powerpoint/2010/main" val="2737061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A3E53-43BF-4316-96E5-A5F45D270254}"/>
              </a:ext>
            </a:extLst>
          </p:cNvPr>
          <p:cNvSpPr>
            <a:spLocks noGrp="1"/>
          </p:cNvSpPr>
          <p:nvPr>
            <p:ph type="title"/>
          </p:nvPr>
        </p:nvSpPr>
        <p:spPr>
          <a:xfrm>
            <a:off x="712379" y="153230"/>
            <a:ext cx="12150865" cy="751350"/>
          </a:xfrm>
        </p:spPr>
        <p:txBody>
          <a:bodyPr>
            <a:normAutofit/>
          </a:bodyPr>
          <a:lstStyle/>
          <a:p>
            <a:r>
              <a:rPr lang="en-US" dirty="0"/>
              <a:t>THL Phase 1: Access to Online and Printable Materials</a:t>
            </a:r>
          </a:p>
        </p:txBody>
      </p:sp>
      <p:sp>
        <p:nvSpPr>
          <p:cNvPr id="3" name="TextBox 2">
            <a:extLst>
              <a:ext uri="{FF2B5EF4-FFF2-40B4-BE49-F238E27FC236}">
                <a16:creationId xmlns:a16="http://schemas.microsoft.com/office/drawing/2014/main" id="{40D88A14-2813-4009-BBFB-3268D7F864A1}"/>
              </a:ext>
            </a:extLst>
          </p:cNvPr>
          <p:cNvSpPr txBox="1"/>
          <p:nvPr/>
        </p:nvSpPr>
        <p:spPr>
          <a:xfrm>
            <a:off x="8082105" y="1793173"/>
            <a:ext cx="2650733" cy="400110"/>
          </a:xfrm>
          <a:prstGeom prst="rect">
            <a:avLst/>
          </a:prstGeom>
          <a:noFill/>
        </p:spPr>
        <p:txBody>
          <a:bodyPr wrap="square" rtlCol="0">
            <a:spAutoFit/>
          </a:bodyPr>
          <a:lstStyle/>
          <a:p>
            <a:pPr algn="ctr"/>
            <a:r>
              <a:rPr lang="en-US" sz="2000" b="1" u="sng" dirty="0"/>
              <a:t>Printable Packets  </a:t>
            </a:r>
          </a:p>
        </p:txBody>
      </p:sp>
      <p:sp>
        <p:nvSpPr>
          <p:cNvPr id="6" name="TextBox 5">
            <a:extLst>
              <a:ext uri="{FF2B5EF4-FFF2-40B4-BE49-F238E27FC236}">
                <a16:creationId xmlns:a16="http://schemas.microsoft.com/office/drawing/2014/main" id="{B237BF9D-74B1-40EB-8B9D-2597889D4120}"/>
              </a:ext>
            </a:extLst>
          </p:cNvPr>
          <p:cNvSpPr txBox="1"/>
          <p:nvPr/>
        </p:nvSpPr>
        <p:spPr>
          <a:xfrm>
            <a:off x="1716597" y="1746321"/>
            <a:ext cx="2650733" cy="400110"/>
          </a:xfrm>
          <a:prstGeom prst="rect">
            <a:avLst/>
          </a:prstGeom>
          <a:noFill/>
        </p:spPr>
        <p:txBody>
          <a:bodyPr wrap="square" rtlCol="0">
            <a:spAutoFit/>
          </a:bodyPr>
          <a:lstStyle/>
          <a:p>
            <a:pPr algn="ctr"/>
            <a:r>
              <a:rPr lang="en-US" sz="2000" b="1" u="sng" dirty="0"/>
              <a:t>Online Materials</a:t>
            </a:r>
          </a:p>
        </p:txBody>
      </p:sp>
      <p:sp>
        <p:nvSpPr>
          <p:cNvPr id="4" name="TextBox 3">
            <a:extLst>
              <a:ext uri="{FF2B5EF4-FFF2-40B4-BE49-F238E27FC236}">
                <a16:creationId xmlns:a16="http://schemas.microsoft.com/office/drawing/2014/main" id="{CD95D133-78CB-4919-9C84-7EB55E15782D}"/>
              </a:ext>
            </a:extLst>
          </p:cNvPr>
          <p:cNvSpPr txBox="1"/>
          <p:nvPr/>
        </p:nvSpPr>
        <p:spPr>
          <a:xfrm>
            <a:off x="3644090" y="5695422"/>
            <a:ext cx="4903820" cy="307777"/>
          </a:xfrm>
          <a:prstGeom prst="rect">
            <a:avLst/>
          </a:prstGeom>
          <a:noFill/>
        </p:spPr>
        <p:txBody>
          <a:bodyPr wrap="square" rtlCol="0">
            <a:spAutoFit/>
          </a:bodyPr>
          <a:lstStyle/>
          <a:p>
            <a:pPr algn="ctr"/>
            <a:r>
              <a:rPr lang="en-US" sz="1400" dirty="0"/>
              <a:t>*All materials available in both English and Spanish*</a:t>
            </a:r>
          </a:p>
        </p:txBody>
      </p:sp>
      <p:pic>
        <p:nvPicPr>
          <p:cNvPr id="8" name="Picture 7">
            <a:extLst>
              <a:ext uri="{FF2B5EF4-FFF2-40B4-BE49-F238E27FC236}">
                <a16:creationId xmlns:a16="http://schemas.microsoft.com/office/drawing/2014/main" id="{5B040137-FB13-476D-83F2-7FE9C8E5A8DE}"/>
              </a:ext>
            </a:extLst>
          </p:cNvPr>
          <p:cNvPicPr>
            <a:picLocks noChangeAspect="1"/>
          </p:cNvPicPr>
          <p:nvPr/>
        </p:nvPicPr>
        <p:blipFill>
          <a:blip r:embed="rId2"/>
          <a:stretch>
            <a:fillRect/>
          </a:stretch>
        </p:blipFill>
        <p:spPr>
          <a:xfrm>
            <a:off x="343814" y="2871358"/>
            <a:ext cx="2411438" cy="2778929"/>
          </a:xfrm>
          <a:prstGeom prst="rect">
            <a:avLst/>
          </a:prstGeom>
          <a:ln w="6350">
            <a:solidFill>
              <a:schemeClr val="tx1"/>
            </a:solidFill>
          </a:ln>
        </p:spPr>
      </p:pic>
      <p:grpSp>
        <p:nvGrpSpPr>
          <p:cNvPr id="12" name="Group 11">
            <a:extLst>
              <a:ext uri="{FF2B5EF4-FFF2-40B4-BE49-F238E27FC236}">
                <a16:creationId xmlns:a16="http://schemas.microsoft.com/office/drawing/2014/main" id="{27DC14B3-DE5A-4384-BA81-E29C24734787}"/>
              </a:ext>
            </a:extLst>
          </p:cNvPr>
          <p:cNvGrpSpPr>
            <a:grpSpLocks noChangeAspect="1"/>
          </p:cNvGrpSpPr>
          <p:nvPr/>
        </p:nvGrpSpPr>
        <p:grpSpPr>
          <a:xfrm>
            <a:off x="3368884" y="2912653"/>
            <a:ext cx="2394851" cy="2653450"/>
            <a:chOff x="4675664" y="2465797"/>
            <a:chExt cx="2840672" cy="3147411"/>
          </a:xfrm>
        </p:grpSpPr>
        <p:pic>
          <p:nvPicPr>
            <p:cNvPr id="9" name="Picture 8">
              <a:extLst>
                <a:ext uri="{FF2B5EF4-FFF2-40B4-BE49-F238E27FC236}">
                  <a16:creationId xmlns:a16="http://schemas.microsoft.com/office/drawing/2014/main" id="{2AF9BD2C-1B1A-4655-8650-9C755D0C706D}"/>
                </a:ext>
              </a:extLst>
            </p:cNvPr>
            <p:cNvPicPr>
              <a:picLocks noChangeAspect="1"/>
            </p:cNvPicPr>
            <p:nvPr/>
          </p:nvPicPr>
          <p:blipFill>
            <a:blip r:embed="rId3"/>
            <a:stretch>
              <a:fillRect/>
            </a:stretch>
          </p:blipFill>
          <p:spPr>
            <a:xfrm>
              <a:off x="4904172" y="3500205"/>
              <a:ext cx="2383657" cy="1932965"/>
            </a:xfrm>
            <a:prstGeom prst="rect">
              <a:avLst/>
            </a:prstGeom>
            <a:ln w="6350">
              <a:noFill/>
            </a:ln>
          </p:spPr>
        </p:pic>
        <p:pic>
          <p:nvPicPr>
            <p:cNvPr id="10" name="Picture 9">
              <a:extLst>
                <a:ext uri="{FF2B5EF4-FFF2-40B4-BE49-F238E27FC236}">
                  <a16:creationId xmlns:a16="http://schemas.microsoft.com/office/drawing/2014/main" id="{F37141FB-FB99-4B1A-BCC7-4B11C5298DB9}"/>
                </a:ext>
              </a:extLst>
            </p:cNvPr>
            <p:cNvPicPr>
              <a:picLocks noChangeAspect="1"/>
            </p:cNvPicPr>
            <p:nvPr/>
          </p:nvPicPr>
          <p:blipFill>
            <a:blip r:embed="rId4"/>
            <a:stretch>
              <a:fillRect/>
            </a:stretch>
          </p:blipFill>
          <p:spPr>
            <a:xfrm>
              <a:off x="4854763" y="2673926"/>
              <a:ext cx="2482475" cy="749150"/>
            </a:xfrm>
            <a:prstGeom prst="rect">
              <a:avLst/>
            </a:prstGeom>
            <a:ln w="6350">
              <a:noFill/>
            </a:ln>
          </p:spPr>
        </p:pic>
        <p:sp>
          <p:nvSpPr>
            <p:cNvPr id="11" name="Rectangle 10">
              <a:extLst>
                <a:ext uri="{FF2B5EF4-FFF2-40B4-BE49-F238E27FC236}">
                  <a16:creationId xmlns:a16="http://schemas.microsoft.com/office/drawing/2014/main" id="{45A55396-9D92-4BB1-A97D-BDB0505A02E8}"/>
                </a:ext>
              </a:extLst>
            </p:cNvPr>
            <p:cNvSpPr/>
            <p:nvPr/>
          </p:nvSpPr>
          <p:spPr>
            <a:xfrm>
              <a:off x="4675664" y="2465797"/>
              <a:ext cx="2840672" cy="314741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8124F00-7578-4FAE-A6A6-0529090D7E0F}"/>
              </a:ext>
            </a:extLst>
          </p:cNvPr>
          <p:cNvGrpSpPr/>
          <p:nvPr/>
        </p:nvGrpSpPr>
        <p:grpSpPr>
          <a:xfrm>
            <a:off x="6436456" y="2938795"/>
            <a:ext cx="2708558" cy="2578177"/>
            <a:chOff x="6415908" y="2780220"/>
            <a:chExt cx="2708558" cy="2578177"/>
          </a:xfrm>
        </p:grpSpPr>
        <p:pic>
          <p:nvPicPr>
            <p:cNvPr id="15" name="Picture 14">
              <a:extLst>
                <a:ext uri="{FF2B5EF4-FFF2-40B4-BE49-F238E27FC236}">
                  <a16:creationId xmlns:a16="http://schemas.microsoft.com/office/drawing/2014/main" id="{548A0228-A4C3-4EA5-A48F-ED5F2C41EDFA}"/>
                </a:ext>
              </a:extLst>
            </p:cNvPr>
            <p:cNvPicPr>
              <a:picLocks noChangeAspect="1"/>
            </p:cNvPicPr>
            <p:nvPr/>
          </p:nvPicPr>
          <p:blipFill>
            <a:blip r:embed="rId5"/>
            <a:stretch>
              <a:fillRect/>
            </a:stretch>
          </p:blipFill>
          <p:spPr>
            <a:xfrm>
              <a:off x="7417642" y="3318001"/>
              <a:ext cx="1706824" cy="2040396"/>
            </a:xfrm>
            <a:prstGeom prst="rect">
              <a:avLst/>
            </a:prstGeom>
            <a:ln w="6350">
              <a:solidFill>
                <a:schemeClr val="tx1"/>
              </a:solidFill>
            </a:ln>
          </p:spPr>
        </p:pic>
        <p:pic>
          <p:nvPicPr>
            <p:cNvPr id="14" name="Picture 13">
              <a:extLst>
                <a:ext uri="{FF2B5EF4-FFF2-40B4-BE49-F238E27FC236}">
                  <a16:creationId xmlns:a16="http://schemas.microsoft.com/office/drawing/2014/main" id="{3323E091-35F1-4372-BEA3-EFC8D4F4E9D9}"/>
                </a:ext>
              </a:extLst>
            </p:cNvPr>
            <p:cNvPicPr>
              <a:picLocks noChangeAspect="1"/>
            </p:cNvPicPr>
            <p:nvPr/>
          </p:nvPicPr>
          <p:blipFill>
            <a:blip r:embed="rId6"/>
            <a:stretch>
              <a:fillRect/>
            </a:stretch>
          </p:blipFill>
          <p:spPr>
            <a:xfrm>
              <a:off x="6983755" y="3049110"/>
              <a:ext cx="1608375" cy="2040396"/>
            </a:xfrm>
            <a:prstGeom prst="rect">
              <a:avLst/>
            </a:prstGeom>
            <a:ln w="6350">
              <a:solidFill>
                <a:schemeClr val="tx1"/>
              </a:solidFill>
            </a:ln>
          </p:spPr>
        </p:pic>
        <p:pic>
          <p:nvPicPr>
            <p:cNvPr id="13" name="Picture 12">
              <a:extLst>
                <a:ext uri="{FF2B5EF4-FFF2-40B4-BE49-F238E27FC236}">
                  <a16:creationId xmlns:a16="http://schemas.microsoft.com/office/drawing/2014/main" id="{D38EFDA5-9011-4260-9519-B355AB258E17}"/>
                </a:ext>
              </a:extLst>
            </p:cNvPr>
            <p:cNvPicPr>
              <a:picLocks noChangeAspect="1"/>
            </p:cNvPicPr>
            <p:nvPr/>
          </p:nvPicPr>
          <p:blipFill rotWithShape="1">
            <a:blip r:embed="rId7"/>
            <a:srcRect r="1797" b="4097"/>
            <a:stretch/>
          </p:blipFill>
          <p:spPr>
            <a:xfrm>
              <a:off x="6415908" y="2780220"/>
              <a:ext cx="1617858" cy="2040396"/>
            </a:xfrm>
            <a:prstGeom prst="rect">
              <a:avLst/>
            </a:prstGeom>
            <a:ln w="6350">
              <a:solidFill>
                <a:schemeClr val="tx1"/>
              </a:solidFill>
            </a:ln>
          </p:spPr>
        </p:pic>
      </p:grpSp>
      <p:sp>
        <p:nvSpPr>
          <p:cNvPr id="20" name="TextBox 19">
            <a:extLst>
              <a:ext uri="{FF2B5EF4-FFF2-40B4-BE49-F238E27FC236}">
                <a16:creationId xmlns:a16="http://schemas.microsoft.com/office/drawing/2014/main" id="{F90EBD89-F7B0-448A-A74E-4FDF63C7B5A3}"/>
              </a:ext>
            </a:extLst>
          </p:cNvPr>
          <p:cNvSpPr txBox="1"/>
          <p:nvPr/>
        </p:nvSpPr>
        <p:spPr>
          <a:xfrm>
            <a:off x="9684310" y="2271156"/>
            <a:ext cx="2079698" cy="646331"/>
          </a:xfrm>
          <a:prstGeom prst="rect">
            <a:avLst/>
          </a:prstGeom>
          <a:noFill/>
        </p:spPr>
        <p:txBody>
          <a:bodyPr wrap="square" rtlCol="0">
            <a:spAutoFit/>
          </a:bodyPr>
          <a:lstStyle/>
          <a:p>
            <a:pPr algn="ctr"/>
            <a:r>
              <a:rPr lang="en-US" dirty="0"/>
              <a:t>Direct Shipping to Families</a:t>
            </a:r>
          </a:p>
        </p:txBody>
      </p:sp>
      <p:sp>
        <p:nvSpPr>
          <p:cNvPr id="21" name="TextBox 20">
            <a:extLst>
              <a:ext uri="{FF2B5EF4-FFF2-40B4-BE49-F238E27FC236}">
                <a16:creationId xmlns:a16="http://schemas.microsoft.com/office/drawing/2014/main" id="{E5973381-1FD5-4FA5-B2E6-C0ACAAB3AC7E}"/>
              </a:ext>
            </a:extLst>
          </p:cNvPr>
          <p:cNvSpPr txBox="1"/>
          <p:nvPr/>
        </p:nvSpPr>
        <p:spPr>
          <a:xfrm>
            <a:off x="6619607" y="2228513"/>
            <a:ext cx="2287668" cy="646331"/>
          </a:xfrm>
          <a:prstGeom prst="rect">
            <a:avLst/>
          </a:prstGeom>
          <a:noFill/>
        </p:spPr>
        <p:txBody>
          <a:bodyPr wrap="square" rtlCol="0">
            <a:spAutoFit/>
          </a:bodyPr>
          <a:lstStyle/>
          <a:p>
            <a:pPr algn="ctr"/>
            <a:r>
              <a:rPr lang="en-US" dirty="0"/>
              <a:t>PDF Packets w/ Daily Plans and Materials</a:t>
            </a:r>
          </a:p>
        </p:txBody>
      </p:sp>
      <p:sp>
        <p:nvSpPr>
          <p:cNvPr id="22" name="TextBox 21">
            <a:extLst>
              <a:ext uri="{FF2B5EF4-FFF2-40B4-BE49-F238E27FC236}">
                <a16:creationId xmlns:a16="http://schemas.microsoft.com/office/drawing/2014/main" id="{F0BAEDE1-F1EF-4EBC-A7EF-7F3116C55C38}"/>
              </a:ext>
            </a:extLst>
          </p:cNvPr>
          <p:cNvSpPr txBox="1"/>
          <p:nvPr/>
        </p:nvSpPr>
        <p:spPr>
          <a:xfrm>
            <a:off x="3434284" y="2218239"/>
            <a:ext cx="2287668" cy="646331"/>
          </a:xfrm>
          <a:prstGeom prst="rect">
            <a:avLst/>
          </a:prstGeom>
          <a:noFill/>
        </p:spPr>
        <p:txBody>
          <a:bodyPr wrap="square" rtlCol="0">
            <a:spAutoFit/>
          </a:bodyPr>
          <a:lstStyle/>
          <a:p>
            <a:pPr algn="ctr"/>
            <a:r>
              <a:rPr lang="en-US" dirty="0"/>
              <a:t>No Cost Access to Online Curriculum</a:t>
            </a:r>
          </a:p>
        </p:txBody>
      </p:sp>
      <p:sp>
        <p:nvSpPr>
          <p:cNvPr id="23" name="TextBox 22">
            <a:extLst>
              <a:ext uri="{FF2B5EF4-FFF2-40B4-BE49-F238E27FC236}">
                <a16:creationId xmlns:a16="http://schemas.microsoft.com/office/drawing/2014/main" id="{82848A4C-BE6A-4396-9F7F-BA2D2AD0AE81}"/>
              </a:ext>
            </a:extLst>
          </p:cNvPr>
          <p:cNvSpPr txBox="1"/>
          <p:nvPr/>
        </p:nvSpPr>
        <p:spPr>
          <a:xfrm>
            <a:off x="891929" y="2218239"/>
            <a:ext cx="1562508" cy="646331"/>
          </a:xfrm>
          <a:prstGeom prst="rect">
            <a:avLst/>
          </a:prstGeom>
          <a:noFill/>
        </p:spPr>
        <p:txBody>
          <a:bodyPr wrap="square" rtlCol="0">
            <a:spAutoFit/>
          </a:bodyPr>
          <a:lstStyle/>
          <a:p>
            <a:pPr algn="ctr"/>
            <a:r>
              <a:rPr lang="en-US" dirty="0"/>
              <a:t>Daily Digital Lessons</a:t>
            </a:r>
          </a:p>
        </p:txBody>
      </p:sp>
      <p:cxnSp>
        <p:nvCxnSpPr>
          <p:cNvPr id="27" name="Straight Connector 26">
            <a:extLst>
              <a:ext uri="{FF2B5EF4-FFF2-40B4-BE49-F238E27FC236}">
                <a16:creationId xmlns:a16="http://schemas.microsoft.com/office/drawing/2014/main" id="{E3D1A6EA-A6B0-4EBA-95EE-46D1942521ED}"/>
              </a:ext>
            </a:extLst>
          </p:cNvPr>
          <p:cNvCxnSpPr>
            <a:cxnSpLocks/>
          </p:cNvCxnSpPr>
          <p:nvPr/>
        </p:nvCxnSpPr>
        <p:spPr>
          <a:xfrm>
            <a:off x="6085726" y="2507933"/>
            <a:ext cx="0" cy="287004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34FAB3A-9F28-47AE-A605-92987C50D96A}"/>
              </a:ext>
            </a:extLst>
          </p:cNvPr>
          <p:cNvCxnSpPr>
            <a:cxnSpLocks/>
          </p:cNvCxnSpPr>
          <p:nvPr/>
        </p:nvCxnSpPr>
        <p:spPr>
          <a:xfrm>
            <a:off x="9407471" y="2918969"/>
            <a:ext cx="0" cy="237193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74B7E6D-591F-43BB-8CD6-661E8CEF2301}"/>
              </a:ext>
            </a:extLst>
          </p:cNvPr>
          <p:cNvCxnSpPr>
            <a:cxnSpLocks/>
          </p:cNvCxnSpPr>
          <p:nvPr/>
        </p:nvCxnSpPr>
        <p:spPr>
          <a:xfrm>
            <a:off x="3041963" y="2918969"/>
            <a:ext cx="0" cy="237193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16" name="Graphic 15" descr="House">
            <a:extLst>
              <a:ext uri="{FF2B5EF4-FFF2-40B4-BE49-F238E27FC236}">
                <a16:creationId xmlns:a16="http://schemas.microsoft.com/office/drawing/2014/main" id="{16920DE1-A7E2-4F1F-B7F1-DC35AD36E0E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68910" y="4369996"/>
            <a:ext cx="1106424" cy="1106424"/>
          </a:xfrm>
          <a:prstGeom prst="rect">
            <a:avLst/>
          </a:prstGeom>
        </p:spPr>
      </p:pic>
      <p:pic>
        <p:nvPicPr>
          <p:cNvPr id="19" name="Graphic 18" descr="Box">
            <a:extLst>
              <a:ext uri="{FF2B5EF4-FFF2-40B4-BE49-F238E27FC236}">
                <a16:creationId xmlns:a16="http://schemas.microsoft.com/office/drawing/2014/main" id="{57AA8ACA-1D94-4976-96F0-A5A1FEB8860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362823" y="3102038"/>
            <a:ext cx="856955" cy="856955"/>
          </a:xfrm>
          <a:prstGeom prst="rect">
            <a:avLst/>
          </a:prstGeom>
        </p:spPr>
      </p:pic>
      <p:sp>
        <p:nvSpPr>
          <p:cNvPr id="25" name="Arrow: Down 24">
            <a:extLst>
              <a:ext uri="{FF2B5EF4-FFF2-40B4-BE49-F238E27FC236}">
                <a16:creationId xmlns:a16="http://schemas.microsoft.com/office/drawing/2014/main" id="{BD49208D-46B1-4FED-8FE4-4A24CFA85F6F}"/>
              </a:ext>
            </a:extLst>
          </p:cNvPr>
          <p:cNvSpPr/>
          <p:nvPr/>
        </p:nvSpPr>
        <p:spPr>
          <a:xfrm>
            <a:off x="10649291" y="3989815"/>
            <a:ext cx="345662" cy="411003"/>
          </a:xfrm>
          <a:prstGeom prst="down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6" name="Content Placeholder 12">
            <a:extLst>
              <a:ext uri="{FF2B5EF4-FFF2-40B4-BE49-F238E27FC236}">
                <a16:creationId xmlns:a16="http://schemas.microsoft.com/office/drawing/2014/main" id="{F3F95F66-8BED-43E6-81D0-AEB1FFED2CAA}"/>
              </a:ext>
            </a:extLst>
          </p:cNvPr>
          <p:cNvSpPr txBox="1">
            <a:spLocks/>
          </p:cNvSpPr>
          <p:nvPr/>
        </p:nvSpPr>
        <p:spPr>
          <a:xfrm>
            <a:off x="342274" y="872524"/>
            <a:ext cx="11489959" cy="943382"/>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accent5"/>
                </a:solidFill>
              </a:rPr>
              <a:t>THL Phase 1 Purpose: Provide a plug and play option to support students in finishing out the school year with daily lessons available online and in print format. </a:t>
            </a:r>
          </a:p>
          <a:p>
            <a:pPr marL="0" indent="0">
              <a:buNone/>
            </a:pPr>
            <a:endParaRPr lang="en-US" sz="1600" dirty="0">
              <a:solidFill>
                <a:schemeClr val="accent5"/>
              </a:solidFill>
            </a:endParaRPr>
          </a:p>
        </p:txBody>
      </p:sp>
      <p:sp>
        <p:nvSpPr>
          <p:cNvPr id="7" name="Slide Number Placeholder 6">
            <a:extLst>
              <a:ext uri="{FF2B5EF4-FFF2-40B4-BE49-F238E27FC236}">
                <a16:creationId xmlns:a16="http://schemas.microsoft.com/office/drawing/2014/main" id="{29E11572-19D2-49F3-8378-F5C9DA945154}"/>
              </a:ext>
            </a:extLst>
          </p:cNvPr>
          <p:cNvSpPr>
            <a:spLocks noGrp="1"/>
          </p:cNvSpPr>
          <p:nvPr>
            <p:ph type="sldNum" sz="quarter" idx="4"/>
          </p:nvPr>
        </p:nvSpPr>
        <p:spPr/>
        <p:txBody>
          <a:bodyPr/>
          <a:lstStyle/>
          <a:p>
            <a:fld id="{69C126A4-BD19-47E2-8A0E-0DE1B9D8C925}" type="slidenum">
              <a:rPr lang="en-US" smtClean="0"/>
              <a:pPr/>
              <a:t>3</a:t>
            </a:fld>
            <a:endParaRPr lang="en-US"/>
          </a:p>
        </p:txBody>
      </p:sp>
    </p:spTree>
    <p:extLst>
      <p:ext uri="{BB962C8B-B14F-4D97-AF65-F5344CB8AC3E}">
        <p14:creationId xmlns:p14="http://schemas.microsoft.com/office/powerpoint/2010/main" val="3413437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81AED3-2A9B-4CAA-BC99-90B822A15082}"/>
              </a:ext>
            </a:extLst>
          </p:cNvPr>
          <p:cNvSpPr>
            <a:spLocks noGrp="1"/>
          </p:cNvSpPr>
          <p:nvPr>
            <p:ph type="title"/>
          </p:nvPr>
        </p:nvSpPr>
        <p:spPr>
          <a:xfrm>
            <a:off x="712379" y="153230"/>
            <a:ext cx="12150865" cy="751350"/>
          </a:xfrm>
        </p:spPr>
        <p:txBody>
          <a:bodyPr>
            <a:normAutofit/>
          </a:bodyPr>
          <a:lstStyle/>
          <a:p>
            <a:r>
              <a:rPr lang="en-US" dirty="0"/>
              <a:t>Recap Phase 1 - 2: What Was Right &amp; What We Learned</a:t>
            </a:r>
          </a:p>
        </p:txBody>
      </p:sp>
      <p:sp>
        <p:nvSpPr>
          <p:cNvPr id="9" name="Content Placeholder 12">
            <a:extLst>
              <a:ext uri="{FF2B5EF4-FFF2-40B4-BE49-F238E27FC236}">
                <a16:creationId xmlns:a16="http://schemas.microsoft.com/office/drawing/2014/main" id="{69AAF056-C7E4-4FE4-84FA-8DBC6F20D109}"/>
              </a:ext>
            </a:extLst>
          </p:cNvPr>
          <p:cNvSpPr txBox="1">
            <a:spLocks/>
          </p:cNvSpPr>
          <p:nvPr/>
        </p:nvSpPr>
        <p:spPr>
          <a:xfrm>
            <a:off x="342274" y="872524"/>
            <a:ext cx="11489959" cy="943382"/>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accent5"/>
                </a:solidFill>
              </a:rPr>
              <a:t>The THL team conducted district outreach to learn about improvements that could be made to THL Phase 2. Districts liked the plug and play nature and quality of curriculum of Phase 1 but want more options for customization and ELAR improvements.</a:t>
            </a:r>
            <a:endParaRPr lang="en-US" sz="1600" dirty="0">
              <a:solidFill>
                <a:schemeClr val="accent5"/>
              </a:solidFill>
            </a:endParaRPr>
          </a:p>
        </p:txBody>
      </p:sp>
      <p:sp>
        <p:nvSpPr>
          <p:cNvPr id="11" name="Rectangle 10">
            <a:extLst>
              <a:ext uri="{FF2B5EF4-FFF2-40B4-BE49-F238E27FC236}">
                <a16:creationId xmlns:a16="http://schemas.microsoft.com/office/drawing/2014/main" id="{905223C4-1BC8-4746-AC2E-C3CD9886FF71}"/>
              </a:ext>
            </a:extLst>
          </p:cNvPr>
          <p:cNvSpPr/>
          <p:nvPr/>
        </p:nvSpPr>
        <p:spPr>
          <a:xfrm>
            <a:off x="780839" y="2034282"/>
            <a:ext cx="4099633" cy="3708971"/>
          </a:xfrm>
          <a:prstGeom prst="rect">
            <a:avLst/>
          </a:prstGeom>
          <a:solidFill>
            <a:srgbClr val="D4E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u="sng" dirty="0">
                <a:solidFill>
                  <a:schemeClr val="tx1"/>
                </a:solidFill>
              </a:rPr>
              <a:t>What Districts Liked</a:t>
            </a:r>
          </a:p>
          <a:p>
            <a:pPr algn="ctr">
              <a:spcAft>
                <a:spcPts val="600"/>
              </a:spcAft>
            </a:pPr>
            <a:endParaRPr lang="en-US" sz="900" u="sng" dirty="0">
              <a:solidFill>
                <a:schemeClr val="tx1"/>
              </a:solidFill>
            </a:endParaRPr>
          </a:p>
          <a:p>
            <a:pPr marL="457200" indent="-457200">
              <a:spcAft>
                <a:spcPts val="600"/>
              </a:spcAft>
              <a:buFont typeface="+mj-lt"/>
              <a:buAutoNum type="arabicPeriod"/>
            </a:pPr>
            <a:r>
              <a:rPr lang="en-US" sz="2000" b="1" dirty="0">
                <a:solidFill>
                  <a:schemeClr val="tx1"/>
                </a:solidFill>
              </a:rPr>
              <a:t>Plug and play </a:t>
            </a:r>
            <a:r>
              <a:rPr lang="en-US" sz="2000" dirty="0">
                <a:solidFill>
                  <a:schemeClr val="tx1"/>
                </a:solidFill>
              </a:rPr>
              <a:t>nature of THL Phase 1 for both online and printed options</a:t>
            </a:r>
          </a:p>
          <a:p>
            <a:pPr marL="457200" indent="-457200">
              <a:spcAft>
                <a:spcPts val="600"/>
              </a:spcAft>
              <a:buFont typeface="+mj-lt"/>
              <a:buAutoNum type="arabicPeriod"/>
            </a:pPr>
            <a:r>
              <a:rPr lang="en-US" sz="2000" b="1" dirty="0">
                <a:solidFill>
                  <a:schemeClr val="tx1"/>
                </a:solidFill>
              </a:rPr>
              <a:t>No cost and simple access </a:t>
            </a:r>
            <a:r>
              <a:rPr lang="en-US" sz="2000" dirty="0">
                <a:solidFill>
                  <a:schemeClr val="tx1"/>
                </a:solidFill>
              </a:rPr>
              <a:t>to high quality curriculum included in THL Phase 1</a:t>
            </a:r>
          </a:p>
          <a:p>
            <a:pPr marL="457200" indent="-457200">
              <a:spcAft>
                <a:spcPts val="600"/>
              </a:spcAft>
              <a:buFont typeface="+mj-lt"/>
              <a:buAutoNum type="arabicPeriod"/>
            </a:pPr>
            <a:r>
              <a:rPr lang="en-US" sz="2000" b="1" dirty="0">
                <a:solidFill>
                  <a:schemeClr val="tx1"/>
                </a:solidFill>
              </a:rPr>
              <a:t>Materials developed for in-home use</a:t>
            </a:r>
            <a:r>
              <a:rPr lang="en-US" sz="2000" dirty="0">
                <a:solidFill>
                  <a:schemeClr val="tx1"/>
                </a:solidFill>
              </a:rPr>
              <a:t> and provided in both English and Spanish</a:t>
            </a:r>
          </a:p>
        </p:txBody>
      </p:sp>
      <p:sp>
        <p:nvSpPr>
          <p:cNvPr id="12" name="Rectangle 11">
            <a:extLst>
              <a:ext uri="{FF2B5EF4-FFF2-40B4-BE49-F238E27FC236}">
                <a16:creationId xmlns:a16="http://schemas.microsoft.com/office/drawing/2014/main" id="{5D91701C-0FE7-490D-B6C1-7816A565244D}"/>
              </a:ext>
            </a:extLst>
          </p:cNvPr>
          <p:cNvSpPr/>
          <p:nvPr/>
        </p:nvSpPr>
        <p:spPr>
          <a:xfrm>
            <a:off x="5229549" y="2034282"/>
            <a:ext cx="6338157" cy="3708971"/>
          </a:xfrm>
          <a:prstGeom prst="rect">
            <a:avLst/>
          </a:prstGeom>
          <a:solidFill>
            <a:srgbClr val="D4E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u="sng" dirty="0">
                <a:solidFill>
                  <a:schemeClr val="tx1"/>
                </a:solidFill>
              </a:rPr>
              <a:t>What Could be Improved</a:t>
            </a:r>
          </a:p>
          <a:p>
            <a:pPr algn="ctr">
              <a:spcAft>
                <a:spcPts val="600"/>
              </a:spcAft>
            </a:pPr>
            <a:endParaRPr lang="en-US" sz="900" u="sng" dirty="0">
              <a:solidFill>
                <a:schemeClr val="tx1"/>
              </a:solidFill>
            </a:endParaRPr>
          </a:p>
          <a:p>
            <a:pPr marL="457200" indent="-457200">
              <a:spcAft>
                <a:spcPts val="600"/>
              </a:spcAft>
              <a:buFont typeface="+mj-lt"/>
              <a:buAutoNum type="arabicPeriod"/>
            </a:pPr>
            <a:r>
              <a:rPr lang="en-US" sz="2000" b="1" dirty="0">
                <a:solidFill>
                  <a:schemeClr val="tx1"/>
                </a:solidFill>
              </a:rPr>
              <a:t>Shortened and simplified learning plans </a:t>
            </a:r>
            <a:r>
              <a:rPr lang="en-US" sz="2000" dirty="0">
                <a:solidFill>
                  <a:schemeClr val="tx1"/>
                </a:solidFill>
              </a:rPr>
              <a:t>for students and parents</a:t>
            </a:r>
          </a:p>
          <a:p>
            <a:pPr marL="457200" indent="-457200">
              <a:spcAft>
                <a:spcPts val="600"/>
              </a:spcAft>
              <a:buFont typeface="+mj-lt"/>
              <a:buAutoNum type="arabicPeriod"/>
            </a:pPr>
            <a:r>
              <a:rPr lang="en-US" sz="2000" b="1" dirty="0">
                <a:solidFill>
                  <a:schemeClr val="tx1"/>
                </a:solidFill>
              </a:rPr>
              <a:t>Guidance for district customization </a:t>
            </a:r>
            <a:r>
              <a:rPr lang="en-US" sz="2000" dirty="0">
                <a:solidFill>
                  <a:schemeClr val="tx1"/>
                </a:solidFill>
              </a:rPr>
              <a:t>to suit unique needs and to support for all learners</a:t>
            </a:r>
          </a:p>
          <a:p>
            <a:pPr marL="457200" indent="-457200">
              <a:spcAft>
                <a:spcPts val="600"/>
              </a:spcAft>
              <a:buFont typeface="+mj-lt"/>
              <a:buAutoNum type="arabicPeriod"/>
            </a:pPr>
            <a:r>
              <a:rPr lang="en-US" sz="2000" b="1" dirty="0">
                <a:solidFill>
                  <a:schemeClr val="tx1"/>
                </a:solidFill>
              </a:rPr>
              <a:t>Improved text access </a:t>
            </a:r>
            <a:r>
              <a:rPr lang="en-US" sz="2000" dirty="0">
                <a:solidFill>
                  <a:schemeClr val="tx1"/>
                </a:solidFill>
              </a:rPr>
              <a:t>for all grade levels including access to phonics instruction, anchor texts, and novels</a:t>
            </a:r>
          </a:p>
          <a:p>
            <a:pPr marL="457200" indent="-457200">
              <a:spcAft>
                <a:spcPts val="600"/>
              </a:spcAft>
              <a:buFont typeface="+mj-lt"/>
              <a:buAutoNum type="arabicPeriod"/>
            </a:pPr>
            <a:r>
              <a:rPr lang="en-US" sz="2000" b="1" dirty="0">
                <a:solidFill>
                  <a:schemeClr val="tx1"/>
                </a:solidFill>
              </a:rPr>
              <a:t>Support implementation</a:t>
            </a:r>
            <a:r>
              <a:rPr lang="en-US" sz="2000" dirty="0">
                <a:solidFill>
                  <a:schemeClr val="tx1"/>
                </a:solidFill>
              </a:rPr>
              <a:t> for teachers and administrators and provide guidance for </a:t>
            </a:r>
            <a:r>
              <a:rPr lang="en-US" sz="2000" b="1" dirty="0">
                <a:solidFill>
                  <a:schemeClr val="tx1"/>
                </a:solidFill>
              </a:rPr>
              <a:t>special populations</a:t>
            </a:r>
          </a:p>
          <a:p>
            <a:pPr marL="457200" indent="-457200">
              <a:spcAft>
                <a:spcPts val="600"/>
              </a:spcAft>
              <a:buFont typeface="+mj-lt"/>
              <a:buAutoNum type="arabicPeriod"/>
            </a:pPr>
            <a:endParaRPr lang="en-US" sz="2000" dirty="0">
              <a:solidFill>
                <a:schemeClr val="tx1"/>
              </a:solidFill>
            </a:endParaRPr>
          </a:p>
        </p:txBody>
      </p:sp>
      <p:cxnSp>
        <p:nvCxnSpPr>
          <p:cNvPr id="6" name="Straight Connector 5">
            <a:extLst>
              <a:ext uri="{FF2B5EF4-FFF2-40B4-BE49-F238E27FC236}">
                <a16:creationId xmlns:a16="http://schemas.microsoft.com/office/drawing/2014/main" id="{8D99B46B-EAAC-4AB1-8008-9CCD82F5C72B}"/>
              </a:ext>
            </a:extLst>
          </p:cNvPr>
          <p:cNvCxnSpPr>
            <a:cxnSpLocks/>
          </p:cNvCxnSpPr>
          <p:nvPr/>
        </p:nvCxnSpPr>
        <p:spPr>
          <a:xfrm>
            <a:off x="5050834" y="2555178"/>
            <a:ext cx="0" cy="315705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E6973192-7343-4834-9863-DB3CC5E57AEE}"/>
              </a:ext>
            </a:extLst>
          </p:cNvPr>
          <p:cNvSpPr>
            <a:spLocks noGrp="1"/>
          </p:cNvSpPr>
          <p:nvPr>
            <p:ph type="sldNum" sz="quarter" idx="4"/>
          </p:nvPr>
        </p:nvSpPr>
        <p:spPr/>
        <p:txBody>
          <a:bodyPr/>
          <a:lstStyle/>
          <a:p>
            <a:fld id="{69C126A4-BD19-47E2-8A0E-0DE1B9D8C925}" type="slidenum">
              <a:rPr lang="en-US" smtClean="0"/>
              <a:pPr/>
              <a:t>4</a:t>
            </a:fld>
            <a:endParaRPr lang="en-US"/>
          </a:p>
        </p:txBody>
      </p:sp>
      <p:pic>
        <p:nvPicPr>
          <p:cNvPr id="4" name="Graphic 3" descr="Arrow Slight curve">
            <a:extLst>
              <a:ext uri="{FF2B5EF4-FFF2-40B4-BE49-F238E27FC236}">
                <a16:creationId xmlns:a16="http://schemas.microsoft.com/office/drawing/2014/main" id="{7AF96A3A-539C-4066-83D8-F220B7B26E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03488" y="278445"/>
            <a:ext cx="375416" cy="500919"/>
          </a:xfrm>
          <a:prstGeom prst="rect">
            <a:avLst/>
          </a:prstGeom>
        </p:spPr>
      </p:pic>
    </p:spTree>
    <p:extLst>
      <p:ext uri="{BB962C8B-B14F-4D97-AF65-F5344CB8AC3E}">
        <p14:creationId xmlns:p14="http://schemas.microsoft.com/office/powerpoint/2010/main" val="3630990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CC8AF-6923-4C96-B10F-53ADCBF95CB8}"/>
              </a:ext>
            </a:extLst>
          </p:cNvPr>
          <p:cNvSpPr>
            <a:spLocks noGrp="1"/>
          </p:cNvSpPr>
          <p:nvPr>
            <p:ph type="title"/>
          </p:nvPr>
        </p:nvSpPr>
        <p:spPr/>
        <p:txBody>
          <a:bodyPr/>
          <a:lstStyle/>
          <a:p>
            <a:r>
              <a:rPr lang="en-US" dirty="0"/>
              <a:t>Summer Reminders and New Resources Next Week</a:t>
            </a:r>
          </a:p>
        </p:txBody>
      </p:sp>
      <p:graphicFrame>
        <p:nvGraphicFramePr>
          <p:cNvPr id="5" name="Diagram 5">
            <a:extLst>
              <a:ext uri="{FF2B5EF4-FFF2-40B4-BE49-F238E27FC236}">
                <a16:creationId xmlns:a16="http://schemas.microsoft.com/office/drawing/2014/main" id="{0D020A34-5546-4B1E-A668-12A0FB79C776}"/>
              </a:ext>
            </a:extLst>
          </p:cNvPr>
          <p:cNvGraphicFramePr>
            <a:graphicFrameLocks noGrp="1"/>
          </p:cNvGraphicFramePr>
          <p:nvPr>
            <p:ph idx="1"/>
            <p:extLst>
              <p:ext uri="{D42A27DB-BD31-4B8C-83A1-F6EECF244321}">
                <p14:modId xmlns:p14="http://schemas.microsoft.com/office/powerpoint/2010/main" val="1985791066"/>
              </p:ext>
            </p:extLst>
          </p:nvPr>
        </p:nvGraphicFramePr>
        <p:xfrm>
          <a:off x="634856" y="1140402"/>
          <a:ext cx="10831368" cy="3987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DB9147FB-EE86-4562-BD2E-B3813ADE14FB}"/>
              </a:ext>
            </a:extLst>
          </p:cNvPr>
          <p:cNvSpPr>
            <a:spLocks noGrp="1"/>
          </p:cNvSpPr>
          <p:nvPr>
            <p:ph type="sldNum" sz="quarter" idx="4"/>
          </p:nvPr>
        </p:nvSpPr>
        <p:spPr/>
        <p:txBody>
          <a:bodyPr/>
          <a:lstStyle/>
          <a:p>
            <a:fld id="{69C126A4-BD19-47E2-8A0E-0DE1B9D8C925}" type="slidenum">
              <a:rPr lang="en-US" smtClean="0"/>
              <a:pPr/>
              <a:t>5</a:t>
            </a:fld>
            <a:endParaRPr lang="en-US"/>
          </a:p>
        </p:txBody>
      </p:sp>
    </p:spTree>
    <p:extLst>
      <p:ext uri="{BB962C8B-B14F-4D97-AF65-F5344CB8AC3E}">
        <p14:creationId xmlns:p14="http://schemas.microsoft.com/office/powerpoint/2010/main" val="907999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DC3161-949E-4B91-B56A-4B71DCF03731}"/>
              </a:ext>
            </a:extLst>
          </p:cNvPr>
          <p:cNvSpPr>
            <a:spLocks noGrp="1"/>
          </p:cNvSpPr>
          <p:nvPr>
            <p:ph type="ctrTitle"/>
          </p:nvPr>
        </p:nvSpPr>
        <p:spPr/>
        <p:txBody>
          <a:bodyPr/>
          <a:lstStyle/>
          <a:p>
            <a:r>
              <a:rPr lang="en-US" dirty="0"/>
              <a:t>Phase 3</a:t>
            </a:r>
          </a:p>
        </p:txBody>
      </p:sp>
      <p:sp>
        <p:nvSpPr>
          <p:cNvPr id="4" name="Slide Number Placeholder 3">
            <a:extLst>
              <a:ext uri="{FF2B5EF4-FFF2-40B4-BE49-F238E27FC236}">
                <a16:creationId xmlns:a16="http://schemas.microsoft.com/office/drawing/2014/main" id="{F23D15B1-A884-411B-A244-1D7E525F9B6B}"/>
              </a:ext>
            </a:extLst>
          </p:cNvPr>
          <p:cNvSpPr>
            <a:spLocks noGrp="1"/>
          </p:cNvSpPr>
          <p:nvPr>
            <p:ph type="sldNum" sz="quarter" idx="4294967295"/>
          </p:nvPr>
        </p:nvSpPr>
        <p:spPr>
          <a:xfrm>
            <a:off x="9448800" y="6529388"/>
            <a:ext cx="2743200" cy="365125"/>
          </a:xfrm>
        </p:spPr>
        <p:txBody>
          <a:bodyPr/>
          <a:lstStyle/>
          <a:p>
            <a:fld id="{69C126A4-BD19-47E2-8A0E-0DE1B9D8C925}" type="slidenum">
              <a:rPr lang="en-US" smtClean="0"/>
              <a:pPr/>
              <a:t>6</a:t>
            </a:fld>
            <a:endParaRPr lang="en-US"/>
          </a:p>
        </p:txBody>
      </p:sp>
    </p:spTree>
    <p:extLst>
      <p:ext uri="{BB962C8B-B14F-4D97-AF65-F5344CB8AC3E}">
        <p14:creationId xmlns:p14="http://schemas.microsoft.com/office/powerpoint/2010/main" val="3202010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092E9-C2C4-4549-95FD-F9C6330E0662}"/>
              </a:ext>
            </a:extLst>
          </p:cNvPr>
          <p:cNvSpPr>
            <a:spLocks noGrp="1"/>
          </p:cNvSpPr>
          <p:nvPr>
            <p:ph type="title"/>
          </p:nvPr>
        </p:nvSpPr>
        <p:spPr>
          <a:xfrm>
            <a:off x="712380" y="153230"/>
            <a:ext cx="11489959" cy="751350"/>
          </a:xfrm>
        </p:spPr>
        <p:txBody>
          <a:bodyPr>
            <a:normAutofit/>
          </a:bodyPr>
          <a:lstStyle/>
          <a:p>
            <a:r>
              <a:rPr lang="en-US" dirty="0">
                <a:solidFill>
                  <a:schemeClr val="accent6"/>
                </a:solidFill>
              </a:rPr>
              <a:t>Texas Home Learning Phase Overview</a:t>
            </a:r>
          </a:p>
        </p:txBody>
      </p:sp>
      <p:sp>
        <p:nvSpPr>
          <p:cNvPr id="3" name="Rectangle 2">
            <a:extLst>
              <a:ext uri="{FF2B5EF4-FFF2-40B4-BE49-F238E27FC236}">
                <a16:creationId xmlns:a16="http://schemas.microsoft.com/office/drawing/2014/main" id="{C35D693E-1E7F-41FA-896E-D0FFE4A2BE05}"/>
              </a:ext>
            </a:extLst>
          </p:cNvPr>
          <p:cNvSpPr/>
          <p:nvPr/>
        </p:nvSpPr>
        <p:spPr>
          <a:xfrm>
            <a:off x="359764" y="1815905"/>
            <a:ext cx="3387773" cy="8844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bg1">
                    <a:lumMod val="65000"/>
                  </a:schemeClr>
                </a:solidFill>
              </a:rPr>
              <a:t>Home Learning 1.0</a:t>
            </a:r>
          </a:p>
          <a:p>
            <a:pPr algn="ctr"/>
            <a:r>
              <a:rPr lang="en-US" sz="2600" dirty="0">
                <a:solidFill>
                  <a:schemeClr val="bg1">
                    <a:lumMod val="65000"/>
                  </a:schemeClr>
                </a:solidFill>
              </a:rPr>
              <a:t>Finish out School Year</a:t>
            </a:r>
          </a:p>
        </p:txBody>
      </p:sp>
      <p:sp>
        <p:nvSpPr>
          <p:cNvPr id="9" name="Rectangle 8">
            <a:extLst>
              <a:ext uri="{FF2B5EF4-FFF2-40B4-BE49-F238E27FC236}">
                <a16:creationId xmlns:a16="http://schemas.microsoft.com/office/drawing/2014/main" id="{84A875CF-A9BB-40DF-850E-5419E32FBFCC}"/>
              </a:ext>
            </a:extLst>
          </p:cNvPr>
          <p:cNvSpPr/>
          <p:nvPr/>
        </p:nvSpPr>
        <p:spPr>
          <a:xfrm>
            <a:off x="4402114" y="1815905"/>
            <a:ext cx="3387773" cy="8844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bg1">
                    <a:lumMod val="65000"/>
                  </a:schemeClr>
                </a:solidFill>
              </a:rPr>
              <a:t>Home Learning 2.0</a:t>
            </a:r>
          </a:p>
          <a:p>
            <a:pPr algn="ctr"/>
            <a:r>
              <a:rPr lang="en-US" dirty="0">
                <a:solidFill>
                  <a:schemeClr val="bg1">
                    <a:lumMod val="65000"/>
                  </a:schemeClr>
                </a:solidFill>
              </a:rPr>
              <a:t>At-Home Summer School</a:t>
            </a:r>
          </a:p>
        </p:txBody>
      </p:sp>
      <p:sp>
        <p:nvSpPr>
          <p:cNvPr id="12" name="Rectangle 11">
            <a:extLst>
              <a:ext uri="{FF2B5EF4-FFF2-40B4-BE49-F238E27FC236}">
                <a16:creationId xmlns:a16="http://schemas.microsoft.com/office/drawing/2014/main" id="{5D624544-3DE3-48F2-BC70-5958BE10272B}"/>
              </a:ext>
            </a:extLst>
          </p:cNvPr>
          <p:cNvSpPr/>
          <p:nvPr/>
        </p:nvSpPr>
        <p:spPr>
          <a:xfrm>
            <a:off x="8444464" y="1815905"/>
            <a:ext cx="3387773" cy="8844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bg1"/>
                </a:solidFill>
              </a:rPr>
              <a:t>Home Learning 3.0</a:t>
            </a:r>
          </a:p>
          <a:p>
            <a:pPr algn="ctr"/>
            <a:r>
              <a:rPr lang="en-US" dirty="0">
                <a:solidFill>
                  <a:schemeClr val="bg1"/>
                </a:solidFill>
              </a:rPr>
              <a:t>2020-21 School Year</a:t>
            </a:r>
          </a:p>
        </p:txBody>
      </p:sp>
      <p:sp>
        <p:nvSpPr>
          <p:cNvPr id="13" name="Content Placeholder 12">
            <a:extLst>
              <a:ext uri="{FF2B5EF4-FFF2-40B4-BE49-F238E27FC236}">
                <a16:creationId xmlns:a16="http://schemas.microsoft.com/office/drawing/2014/main" id="{3FA37915-4249-4F69-9D1F-5219B16B6D2A}"/>
              </a:ext>
            </a:extLst>
          </p:cNvPr>
          <p:cNvSpPr>
            <a:spLocks noGrp="1"/>
          </p:cNvSpPr>
          <p:nvPr>
            <p:ph idx="1"/>
          </p:nvPr>
        </p:nvSpPr>
        <p:spPr>
          <a:xfrm>
            <a:off x="359765" y="2866426"/>
            <a:ext cx="11393872" cy="3730227"/>
          </a:xfrm>
        </p:spPr>
        <p:txBody>
          <a:bodyPr anchor="t"/>
          <a:lstStyle/>
          <a:p>
            <a:r>
              <a:rPr lang="en-US" sz="2400" b="1" dirty="0">
                <a:solidFill>
                  <a:schemeClr val="accent5"/>
                </a:solidFill>
              </a:rPr>
              <a:t>Purpose:</a:t>
            </a:r>
            <a:r>
              <a:rPr lang="en-US" sz="2400" dirty="0">
                <a:solidFill>
                  <a:schemeClr val="accent5"/>
                </a:solidFill>
              </a:rPr>
              <a:t> To launch new school year in situation where Home Learning is continued into the fall.</a:t>
            </a:r>
          </a:p>
          <a:p>
            <a:r>
              <a:rPr lang="en-US" sz="2400" b="1" dirty="0">
                <a:solidFill>
                  <a:schemeClr val="accent5"/>
                </a:solidFill>
              </a:rPr>
              <a:t>Approach: </a:t>
            </a:r>
            <a:r>
              <a:rPr lang="en-US" sz="2400" dirty="0">
                <a:solidFill>
                  <a:schemeClr val="accent5"/>
                </a:solidFill>
              </a:rPr>
              <a:t>Improve 2.0 version by providing districts plug and play options to support continuous</a:t>
            </a:r>
            <a:r>
              <a:rPr lang="en-US" sz="2400">
                <a:solidFill>
                  <a:schemeClr val="accent5"/>
                </a:solidFill>
              </a:rPr>
              <a:t>, remote</a:t>
            </a:r>
            <a:r>
              <a:rPr lang="en-US" sz="2400" dirty="0">
                <a:solidFill>
                  <a:schemeClr val="accent5"/>
                </a:solidFill>
              </a:rPr>
              <a:t> learning during closures.</a:t>
            </a:r>
            <a:endParaRPr lang="en-US" sz="2400">
              <a:solidFill>
                <a:schemeClr val="accent5"/>
              </a:solidFill>
              <a:cs typeface="Calibri"/>
            </a:endParaRPr>
          </a:p>
          <a:p>
            <a:r>
              <a:rPr lang="en-US" sz="2400" b="1" dirty="0">
                <a:solidFill>
                  <a:schemeClr val="accent5"/>
                </a:solidFill>
              </a:rPr>
              <a:t>Timing: </a:t>
            </a:r>
            <a:r>
              <a:rPr lang="en-US" sz="2400" dirty="0">
                <a:solidFill>
                  <a:schemeClr val="accent5"/>
                </a:solidFill>
              </a:rPr>
              <a:t>Prepare from start of school year or at any point during school year to follow full-year scope and sequence.</a:t>
            </a:r>
            <a:endParaRPr lang="en-US" sz="2000" dirty="0">
              <a:solidFill>
                <a:schemeClr val="accent5"/>
              </a:solidFill>
            </a:endParaRPr>
          </a:p>
        </p:txBody>
      </p:sp>
      <p:sp>
        <p:nvSpPr>
          <p:cNvPr id="16" name="Content Placeholder 12">
            <a:extLst>
              <a:ext uri="{FF2B5EF4-FFF2-40B4-BE49-F238E27FC236}">
                <a16:creationId xmlns:a16="http://schemas.microsoft.com/office/drawing/2014/main" id="{D3C60F46-760D-4EC8-968F-022307727685}"/>
              </a:ext>
            </a:extLst>
          </p:cNvPr>
          <p:cNvSpPr txBox="1">
            <a:spLocks/>
          </p:cNvSpPr>
          <p:nvPr/>
        </p:nvSpPr>
        <p:spPr>
          <a:xfrm>
            <a:off x="342274" y="872524"/>
            <a:ext cx="11489959" cy="943382"/>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accent5"/>
                </a:solidFill>
              </a:rPr>
              <a:t>Vision: Create multiple home learning models that meet specific district needs and allow for contingency planning during school closures. </a:t>
            </a:r>
            <a:endParaRPr lang="en-US" sz="1600" dirty="0">
              <a:solidFill>
                <a:schemeClr val="accent5"/>
              </a:solidFill>
            </a:endParaRPr>
          </a:p>
        </p:txBody>
      </p:sp>
      <p:sp>
        <p:nvSpPr>
          <p:cNvPr id="4" name="Slide Number Placeholder 3">
            <a:extLst>
              <a:ext uri="{FF2B5EF4-FFF2-40B4-BE49-F238E27FC236}">
                <a16:creationId xmlns:a16="http://schemas.microsoft.com/office/drawing/2014/main" id="{4BCA184D-478B-4B61-9D61-94F431897F21}"/>
              </a:ext>
            </a:extLst>
          </p:cNvPr>
          <p:cNvSpPr>
            <a:spLocks noGrp="1"/>
          </p:cNvSpPr>
          <p:nvPr>
            <p:ph type="sldNum" sz="quarter" idx="4"/>
          </p:nvPr>
        </p:nvSpPr>
        <p:spPr/>
        <p:txBody>
          <a:bodyPr/>
          <a:lstStyle/>
          <a:p>
            <a:fld id="{69C126A4-BD19-47E2-8A0E-0DE1B9D8C925}" type="slidenum">
              <a:rPr lang="en-US" smtClean="0"/>
              <a:pPr/>
              <a:t>7</a:t>
            </a:fld>
            <a:endParaRPr lang="en-US"/>
          </a:p>
        </p:txBody>
      </p:sp>
    </p:spTree>
    <p:extLst>
      <p:ext uri="{BB962C8B-B14F-4D97-AF65-F5344CB8AC3E}">
        <p14:creationId xmlns:p14="http://schemas.microsoft.com/office/powerpoint/2010/main" val="3802776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81AED3-2A9B-4CAA-BC99-90B822A15082}"/>
              </a:ext>
            </a:extLst>
          </p:cNvPr>
          <p:cNvSpPr>
            <a:spLocks noGrp="1"/>
          </p:cNvSpPr>
          <p:nvPr>
            <p:ph type="title"/>
          </p:nvPr>
        </p:nvSpPr>
        <p:spPr>
          <a:xfrm>
            <a:off x="712379" y="153230"/>
            <a:ext cx="12150865" cy="751350"/>
          </a:xfrm>
        </p:spPr>
        <p:txBody>
          <a:bodyPr>
            <a:normAutofit/>
          </a:bodyPr>
          <a:lstStyle/>
          <a:p>
            <a:r>
              <a:rPr lang="en-US" dirty="0">
                <a:solidFill>
                  <a:schemeClr val="accent6"/>
                </a:solidFill>
              </a:rPr>
              <a:t>What is Texas Home Learning 3.0?</a:t>
            </a:r>
          </a:p>
        </p:txBody>
      </p:sp>
      <p:sp>
        <p:nvSpPr>
          <p:cNvPr id="13" name="Rectangle 12">
            <a:extLst>
              <a:ext uri="{FF2B5EF4-FFF2-40B4-BE49-F238E27FC236}">
                <a16:creationId xmlns:a16="http://schemas.microsoft.com/office/drawing/2014/main" id="{2E6BEB12-EF30-4C52-BF18-615B88F5167A}"/>
              </a:ext>
            </a:extLst>
          </p:cNvPr>
          <p:cNvSpPr/>
          <p:nvPr/>
        </p:nvSpPr>
        <p:spPr>
          <a:xfrm>
            <a:off x="482507" y="2566237"/>
            <a:ext cx="5555157" cy="2559232"/>
          </a:xfrm>
          <a:prstGeom prst="rect">
            <a:avLst/>
          </a:prstGeom>
        </p:spPr>
        <p:txBody>
          <a:bodyPr wrap="square" anchor="t">
            <a:noAutofit/>
          </a:bodyPr>
          <a:lstStyle/>
          <a:p>
            <a:pPr marL="285750" indent="-285750">
              <a:spcAft>
                <a:spcPts val="1200"/>
              </a:spcAft>
              <a:buFont typeface="Arial" panose="020B0604020202020204" pitchFamily="34" charset="0"/>
              <a:buChar char="•"/>
            </a:pPr>
            <a:r>
              <a:rPr lang="en-US" dirty="0">
                <a:solidFill>
                  <a:schemeClr val="accent5"/>
                </a:solidFill>
              </a:rPr>
              <a:t>Completely optional to use</a:t>
            </a:r>
          </a:p>
          <a:p>
            <a:pPr marL="285750" indent="-285750">
              <a:spcAft>
                <a:spcPts val="1200"/>
              </a:spcAft>
              <a:buFont typeface="Arial" panose="020B0604020202020204" pitchFamily="34" charset="0"/>
              <a:buChar char="•"/>
            </a:pPr>
            <a:r>
              <a:rPr lang="en-US" dirty="0">
                <a:solidFill>
                  <a:schemeClr val="accent5"/>
                </a:solidFill>
              </a:rPr>
              <a:t>Designed to engage students in meaningful content and mitigate student gaps in learning</a:t>
            </a:r>
            <a:endParaRPr lang="en-US" dirty="0">
              <a:solidFill>
                <a:schemeClr val="accent5"/>
              </a:solidFill>
              <a:cs typeface="Calibri"/>
            </a:endParaRPr>
          </a:p>
          <a:p>
            <a:pPr marL="285750" indent="-285750">
              <a:spcAft>
                <a:spcPts val="1200"/>
              </a:spcAft>
              <a:buFont typeface="Arial" panose="020B0604020202020204" pitchFamily="34" charset="0"/>
              <a:buChar char="•"/>
            </a:pPr>
            <a:r>
              <a:rPr lang="en-US" dirty="0">
                <a:solidFill>
                  <a:schemeClr val="accent5"/>
                </a:solidFill>
              </a:rPr>
              <a:t>Daily activities aligned to the TEKS</a:t>
            </a:r>
            <a:endParaRPr lang="en-US" dirty="0">
              <a:solidFill>
                <a:schemeClr val="accent5"/>
              </a:solidFill>
              <a:cs typeface="Calibri"/>
            </a:endParaRPr>
          </a:p>
          <a:p>
            <a:pPr marL="285750" indent="-285750">
              <a:spcAft>
                <a:spcPts val="1200"/>
              </a:spcAft>
              <a:buFont typeface="Arial" panose="020B0604020202020204" pitchFamily="34" charset="0"/>
              <a:buChar char="•"/>
            </a:pPr>
            <a:r>
              <a:rPr lang="en-US" b="1" dirty="0">
                <a:solidFill>
                  <a:schemeClr val="accent2"/>
                </a:solidFill>
              </a:rPr>
              <a:t>Resources for guiding students inside </a:t>
            </a:r>
            <a:r>
              <a:rPr lang="en-US" b="1">
                <a:solidFill>
                  <a:schemeClr val="accent2"/>
                </a:solidFill>
              </a:rPr>
              <a:t>and </a:t>
            </a:r>
            <a:r>
              <a:rPr lang="en-US" b="1" dirty="0">
                <a:solidFill>
                  <a:schemeClr val="accent2"/>
                </a:solidFill>
              </a:rPr>
              <a:t>outside of </a:t>
            </a:r>
            <a:r>
              <a:rPr lang="en-US" b="1">
                <a:solidFill>
                  <a:schemeClr val="accent2"/>
                </a:solidFill>
              </a:rPr>
              <a:t>the </a:t>
            </a:r>
            <a:r>
              <a:rPr lang="en-US" b="1" dirty="0">
                <a:solidFill>
                  <a:schemeClr val="accent2"/>
                </a:solidFill>
              </a:rPr>
              <a:t>classroom</a:t>
            </a:r>
            <a:r>
              <a:rPr lang="en-US" b="1">
                <a:solidFill>
                  <a:schemeClr val="accent2"/>
                </a:solidFill>
              </a:rPr>
              <a:t>,</a:t>
            </a:r>
            <a:r>
              <a:rPr lang="en-US" b="1" dirty="0">
                <a:solidFill>
                  <a:schemeClr val="accent2"/>
                </a:solidFill>
              </a:rPr>
              <a:t> designed to be supported by district staff</a:t>
            </a:r>
            <a:endParaRPr lang="en-US" b="1" dirty="0">
              <a:solidFill>
                <a:schemeClr val="accent2"/>
              </a:solidFill>
              <a:cs typeface="Calibri"/>
            </a:endParaRPr>
          </a:p>
          <a:p>
            <a:pPr marL="285750" indent="-285750">
              <a:spcAft>
                <a:spcPts val="1200"/>
              </a:spcAft>
              <a:buFont typeface="Arial" panose="020B0604020202020204" pitchFamily="34" charset="0"/>
              <a:buChar char="•"/>
            </a:pPr>
            <a:r>
              <a:rPr lang="en-US" dirty="0">
                <a:solidFill>
                  <a:schemeClr val="accent5"/>
                </a:solidFill>
              </a:rPr>
              <a:t>Customizable for districts to adapt and integrate into any remote learning plans</a:t>
            </a:r>
            <a:endParaRPr lang="en-US" dirty="0">
              <a:solidFill>
                <a:schemeClr val="accent5"/>
              </a:solidFill>
              <a:cs typeface="Calibri"/>
            </a:endParaRPr>
          </a:p>
        </p:txBody>
      </p:sp>
      <p:sp>
        <p:nvSpPr>
          <p:cNvPr id="14" name="Rectangle: Rounded Corners 13">
            <a:extLst>
              <a:ext uri="{FF2B5EF4-FFF2-40B4-BE49-F238E27FC236}">
                <a16:creationId xmlns:a16="http://schemas.microsoft.com/office/drawing/2014/main" id="{335BADA2-6F75-40E9-A2B2-F2BE5716A9F5}"/>
              </a:ext>
            </a:extLst>
          </p:cNvPr>
          <p:cNvSpPr/>
          <p:nvPr/>
        </p:nvSpPr>
        <p:spPr>
          <a:xfrm>
            <a:off x="360084" y="1806384"/>
            <a:ext cx="5555157" cy="533445"/>
          </a:xfrm>
          <a:prstGeom prst="roundRect">
            <a:avLst>
              <a:gd name="adj" fmla="val 0"/>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Texas Home Learning </a:t>
            </a:r>
            <a:r>
              <a:rPr lang="en-US" sz="2000" b="1" u="sng" dirty="0"/>
              <a:t>IS:</a:t>
            </a:r>
          </a:p>
        </p:txBody>
      </p:sp>
      <p:sp>
        <p:nvSpPr>
          <p:cNvPr id="15" name="Rectangle: Rounded Corners 14">
            <a:extLst>
              <a:ext uri="{FF2B5EF4-FFF2-40B4-BE49-F238E27FC236}">
                <a16:creationId xmlns:a16="http://schemas.microsoft.com/office/drawing/2014/main" id="{33E73100-6C48-4720-B502-EF7B70A04D22}"/>
              </a:ext>
            </a:extLst>
          </p:cNvPr>
          <p:cNvSpPr/>
          <p:nvPr/>
        </p:nvSpPr>
        <p:spPr>
          <a:xfrm>
            <a:off x="6187439" y="1806384"/>
            <a:ext cx="5555157" cy="533445"/>
          </a:xfrm>
          <a:prstGeom prst="roundRect">
            <a:avLst>
              <a:gd name="adj" fmla="val 0"/>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Texas Home Learning </a:t>
            </a:r>
            <a:r>
              <a:rPr lang="en-US" sz="2000" b="1" u="sng" dirty="0"/>
              <a:t>IS NOT:</a:t>
            </a:r>
          </a:p>
        </p:txBody>
      </p:sp>
      <p:sp>
        <p:nvSpPr>
          <p:cNvPr id="16" name="Rectangle 15">
            <a:extLst>
              <a:ext uri="{FF2B5EF4-FFF2-40B4-BE49-F238E27FC236}">
                <a16:creationId xmlns:a16="http://schemas.microsoft.com/office/drawing/2014/main" id="{3F50A5F4-22CB-426C-947B-6214226A0DA1}"/>
              </a:ext>
            </a:extLst>
          </p:cNvPr>
          <p:cNvSpPr/>
          <p:nvPr/>
        </p:nvSpPr>
        <p:spPr>
          <a:xfrm>
            <a:off x="6227487" y="2566237"/>
            <a:ext cx="5555157" cy="2183505"/>
          </a:xfrm>
          <a:prstGeom prst="rect">
            <a:avLst/>
          </a:prstGeom>
        </p:spPr>
        <p:txBody>
          <a:bodyPr wrap="square">
            <a:noAutofit/>
          </a:bodyPr>
          <a:lstStyle/>
          <a:p>
            <a:pPr marL="285750" indent="-285750">
              <a:spcAft>
                <a:spcPts val="1200"/>
              </a:spcAft>
              <a:buFont typeface="Arial" panose="020B0604020202020204" pitchFamily="34" charset="0"/>
              <a:buChar char="•"/>
            </a:pPr>
            <a:r>
              <a:rPr lang="en-US" dirty="0">
                <a:solidFill>
                  <a:schemeClr val="accent5"/>
                </a:solidFill>
              </a:rPr>
              <a:t>A requirement of the state</a:t>
            </a:r>
          </a:p>
          <a:p>
            <a:pPr marL="285750" indent="-285750">
              <a:spcAft>
                <a:spcPts val="1200"/>
              </a:spcAft>
              <a:buFont typeface="Arial" panose="020B0604020202020204" pitchFamily="34" charset="0"/>
              <a:buChar char="•"/>
            </a:pPr>
            <a:r>
              <a:rPr lang="en-US" dirty="0">
                <a:solidFill>
                  <a:schemeClr val="accent5"/>
                </a:solidFill>
              </a:rPr>
              <a:t>A continuation of any particular district’s annual scope and sequence or a bridge to the next grade level</a:t>
            </a:r>
          </a:p>
          <a:p>
            <a:pPr marL="285750" indent="-285750">
              <a:spcAft>
                <a:spcPts val="1200"/>
              </a:spcAft>
              <a:buFont typeface="Arial" panose="020B0604020202020204" pitchFamily="34" charset="0"/>
              <a:buChar char="•"/>
            </a:pPr>
            <a:r>
              <a:rPr lang="en-US" dirty="0">
                <a:solidFill>
                  <a:schemeClr val="accent5"/>
                </a:solidFill>
              </a:rPr>
              <a:t>Alignment to the TEKS Resource System</a:t>
            </a:r>
          </a:p>
          <a:p>
            <a:pPr marL="285750" indent="-285750">
              <a:spcAft>
                <a:spcPts val="1200"/>
              </a:spcAft>
              <a:buFont typeface="Arial" panose="020B0604020202020204" pitchFamily="34" charset="0"/>
              <a:buChar char="•"/>
            </a:pPr>
            <a:r>
              <a:rPr lang="en-US" dirty="0">
                <a:solidFill>
                  <a:schemeClr val="accent5"/>
                </a:solidFill>
              </a:rPr>
              <a:t>An endorsement or recommendation of any particular resource or text</a:t>
            </a:r>
          </a:p>
          <a:p>
            <a:pPr marL="285750" indent="-285750">
              <a:spcAft>
                <a:spcPts val="1200"/>
              </a:spcAft>
              <a:buFont typeface="Arial" panose="020B0604020202020204" pitchFamily="34" charset="0"/>
              <a:buChar char="•"/>
            </a:pPr>
            <a:r>
              <a:rPr lang="en-US" b="1">
                <a:solidFill>
                  <a:schemeClr val="accent2"/>
                </a:solidFill>
              </a:rPr>
              <a:t>A full-time virtual school run by TEA</a:t>
            </a:r>
            <a:endParaRPr lang="en-US" b="1" dirty="0">
              <a:solidFill>
                <a:schemeClr val="accent2"/>
              </a:solidFill>
            </a:endParaRPr>
          </a:p>
          <a:p>
            <a:pPr>
              <a:spcAft>
                <a:spcPts val="1200"/>
              </a:spcAft>
            </a:pPr>
            <a:endParaRPr lang="en-US" dirty="0">
              <a:solidFill>
                <a:schemeClr val="accent5"/>
              </a:solidFill>
            </a:endParaRPr>
          </a:p>
        </p:txBody>
      </p:sp>
      <p:sp>
        <p:nvSpPr>
          <p:cNvPr id="17" name="Content Placeholder 12">
            <a:extLst>
              <a:ext uri="{FF2B5EF4-FFF2-40B4-BE49-F238E27FC236}">
                <a16:creationId xmlns:a16="http://schemas.microsoft.com/office/drawing/2014/main" id="{1F607FD0-22C2-4302-8198-38CAE568F098}"/>
              </a:ext>
            </a:extLst>
          </p:cNvPr>
          <p:cNvSpPr txBox="1">
            <a:spLocks/>
          </p:cNvSpPr>
          <p:nvPr/>
        </p:nvSpPr>
        <p:spPr>
          <a:xfrm>
            <a:off x="342274" y="872524"/>
            <a:ext cx="11489959" cy="943382"/>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accent5"/>
                </a:solidFill>
              </a:rPr>
              <a:t>Texas Home Learning provides school districts with optional home learning models that provide continued instruction for students. </a:t>
            </a:r>
            <a:endParaRPr lang="en-US" sz="1600" dirty="0">
              <a:solidFill>
                <a:schemeClr val="accent5"/>
              </a:solidFill>
            </a:endParaRPr>
          </a:p>
        </p:txBody>
      </p:sp>
      <p:sp>
        <p:nvSpPr>
          <p:cNvPr id="2" name="Slide Number Placeholder 1">
            <a:extLst>
              <a:ext uri="{FF2B5EF4-FFF2-40B4-BE49-F238E27FC236}">
                <a16:creationId xmlns:a16="http://schemas.microsoft.com/office/drawing/2014/main" id="{673F7F6E-8533-4851-886E-E01838978E1A}"/>
              </a:ext>
            </a:extLst>
          </p:cNvPr>
          <p:cNvSpPr>
            <a:spLocks noGrp="1"/>
          </p:cNvSpPr>
          <p:nvPr>
            <p:ph type="sldNum" sz="quarter" idx="4"/>
          </p:nvPr>
        </p:nvSpPr>
        <p:spPr/>
        <p:txBody>
          <a:bodyPr/>
          <a:lstStyle/>
          <a:p>
            <a:fld id="{69C126A4-BD19-47E2-8A0E-0DE1B9D8C925}" type="slidenum">
              <a:rPr lang="en-US" smtClean="0"/>
              <a:pPr/>
              <a:t>8</a:t>
            </a:fld>
            <a:endParaRPr lang="en-US"/>
          </a:p>
        </p:txBody>
      </p:sp>
    </p:spTree>
    <p:extLst>
      <p:ext uri="{BB962C8B-B14F-4D97-AF65-F5344CB8AC3E}">
        <p14:creationId xmlns:p14="http://schemas.microsoft.com/office/powerpoint/2010/main" val="3242644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81AED3-2A9B-4CAA-BC99-90B822A15082}"/>
              </a:ext>
            </a:extLst>
          </p:cNvPr>
          <p:cNvSpPr>
            <a:spLocks noGrp="1"/>
          </p:cNvSpPr>
          <p:nvPr>
            <p:ph type="title"/>
          </p:nvPr>
        </p:nvSpPr>
        <p:spPr>
          <a:xfrm>
            <a:off x="671283" y="121174"/>
            <a:ext cx="12150865" cy="751350"/>
          </a:xfrm>
        </p:spPr>
        <p:txBody>
          <a:bodyPr>
            <a:normAutofit/>
          </a:bodyPr>
          <a:lstStyle/>
          <a:p>
            <a:r>
              <a:rPr lang="en-US" dirty="0">
                <a:solidFill>
                  <a:schemeClr val="accent6"/>
                </a:solidFill>
              </a:rPr>
              <a:t>What We’ve Heard Preparing for Phase 3</a:t>
            </a:r>
          </a:p>
        </p:txBody>
      </p:sp>
      <p:sp>
        <p:nvSpPr>
          <p:cNvPr id="11" name="Rectangle 10">
            <a:extLst>
              <a:ext uri="{FF2B5EF4-FFF2-40B4-BE49-F238E27FC236}">
                <a16:creationId xmlns:a16="http://schemas.microsoft.com/office/drawing/2014/main" id="{905223C4-1BC8-4746-AC2E-C3CD9886FF71}"/>
              </a:ext>
            </a:extLst>
          </p:cNvPr>
          <p:cNvSpPr/>
          <p:nvPr/>
        </p:nvSpPr>
        <p:spPr>
          <a:xfrm>
            <a:off x="780839" y="1102969"/>
            <a:ext cx="3421288" cy="44836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u="sng" dirty="0">
                <a:solidFill>
                  <a:schemeClr val="tx1"/>
                </a:solidFill>
              </a:rPr>
              <a:t>What Districts Liked</a:t>
            </a:r>
          </a:p>
          <a:p>
            <a:pPr algn="ctr">
              <a:spcAft>
                <a:spcPts val="600"/>
              </a:spcAft>
            </a:pPr>
            <a:endParaRPr lang="en-US" sz="900" u="sng" dirty="0">
              <a:solidFill>
                <a:schemeClr val="tx1"/>
              </a:solidFill>
            </a:endParaRPr>
          </a:p>
          <a:p>
            <a:pPr marL="457200" indent="-457200">
              <a:spcAft>
                <a:spcPts val="600"/>
              </a:spcAft>
              <a:buFont typeface="+mj-lt"/>
              <a:buAutoNum type="arabicPeriod"/>
            </a:pPr>
            <a:r>
              <a:rPr lang="en-US" sz="2000" b="1" dirty="0">
                <a:solidFill>
                  <a:schemeClr val="tx1"/>
                </a:solidFill>
              </a:rPr>
              <a:t>Plug and play </a:t>
            </a:r>
            <a:r>
              <a:rPr lang="en-US" sz="2000" dirty="0">
                <a:solidFill>
                  <a:schemeClr val="tx1"/>
                </a:solidFill>
              </a:rPr>
              <a:t>nature of THL</a:t>
            </a:r>
          </a:p>
          <a:p>
            <a:pPr marL="457200" indent="-457200">
              <a:spcAft>
                <a:spcPts val="600"/>
              </a:spcAft>
              <a:buFont typeface="+mj-lt"/>
              <a:buAutoNum type="arabicPeriod"/>
            </a:pPr>
            <a:r>
              <a:rPr lang="en-US" sz="2000" b="1" dirty="0">
                <a:solidFill>
                  <a:schemeClr val="tx1"/>
                </a:solidFill>
              </a:rPr>
              <a:t>No cost and simple access </a:t>
            </a:r>
            <a:r>
              <a:rPr lang="en-US" sz="2000" dirty="0">
                <a:solidFill>
                  <a:schemeClr val="tx1"/>
                </a:solidFill>
              </a:rPr>
              <a:t>to high quality curriculum </a:t>
            </a:r>
          </a:p>
          <a:p>
            <a:pPr marL="457200" indent="-457200">
              <a:spcAft>
                <a:spcPts val="600"/>
              </a:spcAft>
              <a:buFont typeface="+mj-lt"/>
              <a:buAutoNum type="arabicPeriod"/>
            </a:pPr>
            <a:r>
              <a:rPr lang="en-US" sz="2000" b="1" dirty="0">
                <a:solidFill>
                  <a:schemeClr val="tx1"/>
                </a:solidFill>
              </a:rPr>
              <a:t>Materials </a:t>
            </a:r>
            <a:r>
              <a:rPr lang="en-US" sz="2000" dirty="0">
                <a:solidFill>
                  <a:schemeClr val="tx1"/>
                </a:solidFill>
              </a:rPr>
              <a:t>provided in both English and Spanish</a:t>
            </a:r>
          </a:p>
          <a:p>
            <a:pPr marL="457200" indent="-457200">
              <a:spcAft>
                <a:spcPts val="600"/>
              </a:spcAft>
              <a:buFont typeface="+mj-lt"/>
              <a:buAutoNum type="arabicPeriod"/>
            </a:pPr>
            <a:r>
              <a:rPr lang="en-US" sz="2000" b="1" dirty="0">
                <a:solidFill>
                  <a:schemeClr val="tx1"/>
                </a:solidFill>
              </a:rPr>
              <a:t>Improved text access </a:t>
            </a:r>
            <a:r>
              <a:rPr lang="en-US" sz="2000" dirty="0">
                <a:solidFill>
                  <a:schemeClr val="tx1"/>
                </a:solidFill>
              </a:rPr>
              <a:t>for all grade levels including access to phonics instruction, anchor texts, and novels</a:t>
            </a:r>
          </a:p>
          <a:p>
            <a:pPr marL="457200" indent="-457200">
              <a:spcAft>
                <a:spcPts val="600"/>
              </a:spcAft>
              <a:buFont typeface="+mj-lt"/>
              <a:buAutoNum type="arabicPeriod"/>
            </a:pPr>
            <a:endParaRPr lang="en-US" sz="2000" dirty="0">
              <a:solidFill>
                <a:schemeClr val="tx1"/>
              </a:solidFill>
            </a:endParaRPr>
          </a:p>
        </p:txBody>
      </p:sp>
      <p:sp>
        <p:nvSpPr>
          <p:cNvPr id="12" name="Rectangle 11">
            <a:extLst>
              <a:ext uri="{FF2B5EF4-FFF2-40B4-BE49-F238E27FC236}">
                <a16:creationId xmlns:a16="http://schemas.microsoft.com/office/drawing/2014/main" id="{5D91701C-0FE7-490D-B6C1-7816A565244D}"/>
              </a:ext>
            </a:extLst>
          </p:cNvPr>
          <p:cNvSpPr/>
          <p:nvPr/>
        </p:nvSpPr>
        <p:spPr>
          <a:xfrm>
            <a:off x="4685025" y="1102969"/>
            <a:ext cx="6882682" cy="44836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u="sng" dirty="0">
                <a:solidFill>
                  <a:schemeClr val="tx1"/>
                </a:solidFill>
              </a:rPr>
              <a:t>What Could be Improved</a:t>
            </a:r>
          </a:p>
          <a:p>
            <a:pPr algn="ctr">
              <a:spcAft>
                <a:spcPts val="600"/>
              </a:spcAft>
            </a:pPr>
            <a:endParaRPr lang="en-US" sz="900" u="sng" dirty="0">
              <a:solidFill>
                <a:schemeClr val="tx1"/>
              </a:solidFill>
            </a:endParaRPr>
          </a:p>
          <a:p>
            <a:pPr marL="457200" indent="-457200">
              <a:spcAft>
                <a:spcPts val="600"/>
              </a:spcAft>
              <a:buFont typeface="+mj-lt"/>
              <a:buAutoNum type="arabicPeriod"/>
            </a:pPr>
            <a:r>
              <a:rPr lang="en-US" sz="2000" b="1">
                <a:solidFill>
                  <a:schemeClr val="accent2"/>
                </a:solidFill>
              </a:rPr>
              <a:t>Provide</a:t>
            </a:r>
            <a:r>
              <a:rPr lang="en-US" sz="2000" b="1" dirty="0">
                <a:solidFill>
                  <a:schemeClr val="accent2"/>
                </a:solidFill>
              </a:rPr>
              <a:t> platforms and access: </a:t>
            </a:r>
            <a:r>
              <a:rPr lang="en-US" sz="2000">
                <a:solidFill>
                  <a:schemeClr val="tx1"/>
                </a:solidFill>
              </a:rPr>
              <a:t>allow</a:t>
            </a:r>
            <a:r>
              <a:rPr lang="en-US" sz="2000" b="1">
                <a:solidFill>
                  <a:schemeClr val="accent2"/>
                </a:solidFill>
              </a:rPr>
              <a:t> </a:t>
            </a:r>
            <a:r>
              <a:rPr lang="en-US" sz="2000">
                <a:solidFill>
                  <a:schemeClr val="tx1"/>
                </a:solidFill>
              </a:rPr>
              <a:t>content</a:t>
            </a:r>
            <a:r>
              <a:rPr lang="en-US" sz="2000" dirty="0">
                <a:solidFill>
                  <a:schemeClr val="tx1"/>
                </a:solidFill>
              </a:rPr>
              <a:t> modules </a:t>
            </a:r>
            <a:r>
              <a:rPr lang="en-US" sz="2000">
                <a:solidFill>
                  <a:schemeClr val="tx1"/>
                </a:solidFill>
              </a:rPr>
              <a:t>to exist in</a:t>
            </a:r>
            <a:r>
              <a:rPr lang="en-US" sz="2000" dirty="0">
                <a:solidFill>
                  <a:schemeClr val="tx1"/>
                </a:solidFill>
              </a:rPr>
              <a:t> </a:t>
            </a:r>
            <a:r>
              <a:rPr lang="en-US" sz="2000">
                <a:solidFill>
                  <a:schemeClr val="tx1"/>
                </a:solidFill>
              </a:rPr>
              <a:t>a </a:t>
            </a:r>
            <a:r>
              <a:rPr lang="en-US" sz="2000" dirty="0">
                <a:solidFill>
                  <a:schemeClr val="tx1"/>
                </a:solidFill>
              </a:rPr>
              <a:t>Learning Management System </a:t>
            </a:r>
            <a:r>
              <a:rPr lang="en-US" sz="2000">
                <a:solidFill>
                  <a:schemeClr val="tx1"/>
                </a:solidFill>
              </a:rPr>
              <a:t>so</a:t>
            </a:r>
            <a:r>
              <a:rPr lang="en-US" sz="2000" dirty="0">
                <a:solidFill>
                  <a:schemeClr val="tx1"/>
                </a:solidFill>
              </a:rPr>
              <a:t> districts </a:t>
            </a:r>
            <a:r>
              <a:rPr lang="en-US" sz="2000">
                <a:solidFill>
                  <a:schemeClr val="tx1"/>
                </a:solidFill>
              </a:rPr>
              <a:t>can</a:t>
            </a:r>
            <a:r>
              <a:rPr lang="en-US" sz="2000" dirty="0">
                <a:solidFill>
                  <a:schemeClr val="tx1"/>
                </a:solidFill>
              </a:rPr>
              <a:t> import to their own platform and/or access through single sign on</a:t>
            </a:r>
            <a:endParaRPr lang="en-US" sz="2000">
              <a:solidFill>
                <a:schemeClr val="tx1"/>
              </a:solidFill>
              <a:cs typeface="Calibri"/>
            </a:endParaRPr>
          </a:p>
          <a:p>
            <a:pPr marL="457200" indent="-457200">
              <a:spcAft>
                <a:spcPts val="600"/>
              </a:spcAft>
              <a:buFont typeface="+mj-lt"/>
              <a:buAutoNum type="arabicPeriod"/>
            </a:pPr>
            <a:r>
              <a:rPr lang="en-US" sz="2000" b="1" dirty="0">
                <a:solidFill>
                  <a:schemeClr val="accent2"/>
                </a:solidFill>
              </a:rPr>
              <a:t>Provide a scope and sequence: </a:t>
            </a:r>
            <a:r>
              <a:rPr lang="en-US" sz="2000" dirty="0">
                <a:solidFill>
                  <a:schemeClr val="tx1"/>
                </a:solidFill>
              </a:rPr>
              <a:t>knowing what’s included makes it easier for districts to customize and leverage for local contexts, including easy transition between face to face, online and blended settings</a:t>
            </a:r>
            <a:endParaRPr lang="en-US" sz="2000">
              <a:solidFill>
                <a:schemeClr val="tx1"/>
              </a:solidFill>
              <a:cs typeface="Calibri"/>
            </a:endParaRPr>
          </a:p>
          <a:p>
            <a:pPr marL="457200" indent="-457200">
              <a:spcAft>
                <a:spcPts val="600"/>
              </a:spcAft>
              <a:buFont typeface="+mj-lt"/>
              <a:buAutoNum type="arabicPeriod"/>
            </a:pPr>
            <a:r>
              <a:rPr lang="en-US" sz="2000" b="1" dirty="0">
                <a:solidFill>
                  <a:schemeClr val="accent2"/>
                </a:solidFill>
              </a:rPr>
              <a:t>Better progress monitoring: </a:t>
            </a:r>
            <a:r>
              <a:rPr lang="en-US" sz="2000" dirty="0">
                <a:solidFill>
                  <a:schemeClr val="tx1"/>
                </a:solidFill>
              </a:rPr>
              <a:t>include shorter and more formative assessment options</a:t>
            </a:r>
            <a:endParaRPr lang="en-US" sz="2000">
              <a:solidFill>
                <a:schemeClr val="tx1"/>
              </a:solidFill>
              <a:cs typeface="Calibri"/>
            </a:endParaRPr>
          </a:p>
          <a:p>
            <a:pPr marL="457200" indent="-457200">
              <a:spcAft>
                <a:spcPts val="600"/>
              </a:spcAft>
              <a:buFont typeface="+mj-lt"/>
              <a:buAutoNum type="arabicPeriod"/>
            </a:pPr>
            <a:r>
              <a:rPr lang="en-US" sz="2000" b="1" dirty="0">
                <a:solidFill>
                  <a:schemeClr val="accent2"/>
                </a:solidFill>
              </a:rPr>
              <a:t>Create parent supports: </a:t>
            </a:r>
            <a:r>
              <a:rPr lang="en-US" sz="2000" dirty="0">
                <a:solidFill>
                  <a:schemeClr val="tx1"/>
                </a:solidFill>
              </a:rPr>
              <a:t>additional parent supports to familiarize with the resources, such </a:t>
            </a:r>
            <a:r>
              <a:rPr lang="en-US" sz="2000">
                <a:solidFill>
                  <a:schemeClr val="tx1"/>
                </a:solidFill>
              </a:rPr>
              <a:t>as</a:t>
            </a:r>
            <a:r>
              <a:rPr lang="en-US" sz="2000" dirty="0">
                <a:solidFill>
                  <a:schemeClr val="tx1"/>
                </a:solidFill>
              </a:rPr>
              <a:t> short video clips</a:t>
            </a:r>
            <a:endParaRPr lang="en-US" sz="2000">
              <a:solidFill>
                <a:schemeClr val="tx1"/>
              </a:solidFill>
              <a:cs typeface="Calibri"/>
            </a:endParaRPr>
          </a:p>
        </p:txBody>
      </p:sp>
      <p:cxnSp>
        <p:nvCxnSpPr>
          <p:cNvPr id="6" name="Straight Connector 5">
            <a:extLst>
              <a:ext uri="{FF2B5EF4-FFF2-40B4-BE49-F238E27FC236}">
                <a16:creationId xmlns:a16="http://schemas.microsoft.com/office/drawing/2014/main" id="{8D99B46B-EAAC-4AB1-8008-9CCD82F5C72B}"/>
              </a:ext>
            </a:extLst>
          </p:cNvPr>
          <p:cNvCxnSpPr>
            <a:cxnSpLocks/>
          </p:cNvCxnSpPr>
          <p:nvPr/>
        </p:nvCxnSpPr>
        <p:spPr>
          <a:xfrm>
            <a:off x="4393286" y="1412653"/>
            <a:ext cx="0" cy="3725493"/>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E6973192-7343-4834-9863-DB3CC5E57AEE}"/>
              </a:ext>
            </a:extLst>
          </p:cNvPr>
          <p:cNvSpPr>
            <a:spLocks noGrp="1"/>
          </p:cNvSpPr>
          <p:nvPr>
            <p:ph type="sldNum" sz="quarter" idx="4"/>
          </p:nvPr>
        </p:nvSpPr>
        <p:spPr/>
        <p:txBody>
          <a:bodyPr/>
          <a:lstStyle/>
          <a:p>
            <a:fld id="{69C126A4-BD19-47E2-8A0E-0DE1B9D8C925}" type="slidenum">
              <a:rPr lang="en-US" smtClean="0"/>
              <a:pPr/>
              <a:t>9</a:t>
            </a:fld>
            <a:endParaRPr lang="en-US"/>
          </a:p>
        </p:txBody>
      </p:sp>
    </p:spTree>
    <p:extLst>
      <p:ext uri="{BB962C8B-B14F-4D97-AF65-F5344CB8AC3E}">
        <p14:creationId xmlns:p14="http://schemas.microsoft.com/office/powerpoint/2010/main" val="2328235357"/>
      </p:ext>
    </p:extLst>
  </p:cSld>
  <p:clrMapOvr>
    <a:masterClrMapping/>
  </p:clrMapOvr>
</p:sld>
</file>

<file path=ppt/theme/theme1.xml><?xml version="1.0" encoding="utf-8"?>
<a:theme xmlns:a="http://schemas.openxmlformats.org/drawingml/2006/main" name="Custom Design">
  <a:themeElements>
    <a:clrScheme name="Custom 2">
      <a:dk1>
        <a:srgbClr val="000000"/>
      </a:dk1>
      <a:lt1>
        <a:srgbClr val="FFFFFF"/>
      </a:lt1>
      <a:dk2>
        <a:srgbClr val="44546A"/>
      </a:dk2>
      <a:lt2>
        <a:srgbClr val="E7E6E6"/>
      </a:lt2>
      <a:accent1>
        <a:srgbClr val="1682C5"/>
      </a:accent1>
      <a:accent2>
        <a:srgbClr val="FF8134"/>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305496"/>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dirty="0"/>
        </a:defPPr>
      </a:lstStyle>
    </a:txDef>
  </a:objectDefaults>
  <a:extraClrSchemeLst/>
  <a:extLst>
    <a:ext uri="{05A4C25C-085E-4340-85A3-A5531E510DB2}">
      <thm15:themeFamily xmlns:thm15="http://schemas.microsoft.com/office/thememl/2012/main" name="TEA_Presentation_Template_Redesign_Final [Read-Only]" id="{E7DB4C95-055E-47C3-B6D5-BDF7E6FDDF5B}" vid="{D78F17D3-976F-4575-BC9B-B8D978AA3BC3}"/>
    </a:ext>
  </a:extLst>
</a:theme>
</file>

<file path=ppt/theme/theme3.xml><?xml version="1.0" encoding="utf-8"?>
<a:theme xmlns:a="http://schemas.openxmlformats.org/drawingml/2006/main" name="2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A_Presentation_Template_Redesign_Final [Read-Only]" id="{E7DB4C95-055E-47C3-B6D5-BDF7E6FDDF5B}" vid="{D78F17D3-976F-4575-BC9B-B8D978AA3BC3}"/>
    </a:ext>
  </a:extLst>
</a:theme>
</file>

<file path=ppt/theme/theme4.xml><?xml version="1.0" encoding="utf-8"?>
<a:theme xmlns:a="http://schemas.openxmlformats.org/drawingml/2006/main" name="1_Custom Design">
  <a:themeElements>
    <a:clrScheme name="Custom 2">
      <a:dk1>
        <a:srgbClr val="000000"/>
      </a:dk1>
      <a:lt1>
        <a:srgbClr val="FFFFFF"/>
      </a:lt1>
      <a:dk2>
        <a:srgbClr val="44546A"/>
      </a:dk2>
      <a:lt2>
        <a:srgbClr val="E7E6E6"/>
      </a:lt2>
      <a:accent1>
        <a:srgbClr val="1682C5"/>
      </a:accent1>
      <a:accent2>
        <a:srgbClr val="FF8134"/>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28575">
          <a:no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rtlCol="0">
        <a:spAutoFit/>
      </a:bodyPr>
      <a:lstStyle>
        <a:defPPr algn="ct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E7DB4C95-055E-47C3-B6D5-BDF7E6FDDF5B}" vid="{D78F17D3-976F-4575-BC9B-B8D978AA3BC3}"/>
    </a:ext>
  </a:extLst>
</a:theme>
</file>

<file path=ppt/theme/theme6.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solidFill>
      </a:spPr>
      <a:bodyPr rtlCol="0" anchor="ctr"/>
      <a:lstStyle>
        <a:defPPr algn="ctr">
          <a:defRPr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7.xml><?xml version="1.0" encoding="utf-8"?>
<a:theme xmlns:a="http://schemas.openxmlformats.org/drawingml/2006/main" name="3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solidFill>
      </a:spPr>
      <a:bodyPr rtlCol="0" anchor="ct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3BC4AA1C81E34F82B4B62D6BEB19D3" ma:contentTypeVersion="12" ma:contentTypeDescription="Create a new document." ma:contentTypeScope="" ma:versionID="097d35f580a973868886dc0000d2e135">
  <xsd:schema xmlns:xsd="http://www.w3.org/2001/XMLSchema" xmlns:xs="http://www.w3.org/2001/XMLSchema" xmlns:p="http://schemas.microsoft.com/office/2006/metadata/properties" xmlns:ns3="5dfb1864-ad01-4686-bf1f-9d351a6e91ff" xmlns:ns4="a5c36992-0929-4da6-a142-8ad24a59d723" targetNamespace="http://schemas.microsoft.com/office/2006/metadata/properties" ma:root="true" ma:fieldsID="a24d45dcb1e702e269a9b7c0ad110143" ns3:_="" ns4:_="">
    <xsd:import namespace="5dfb1864-ad01-4686-bf1f-9d351a6e91ff"/>
    <xsd:import namespace="a5c36992-0929-4da6-a142-8ad24a59d72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fb1864-ad01-4686-bf1f-9d351a6e9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c36992-0929-4da6-a142-8ad24a59d72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dfb1864-ad01-4686-bf1f-9d351a6e91ff">
      <UserInfo>
        <DisplayName>Harrington, Sarah</DisplayName>
        <AccountId>31</AccountId>
        <AccountType/>
      </UserInfo>
      <UserInfo>
        <DisplayName>Hole, Kristen</DisplayName>
        <AccountId>19</AccountId>
        <AccountType/>
      </UserInfo>
      <UserInfo>
        <DisplayName>Heinrich, Ronald</DisplayName>
        <AccountId>113</AccountId>
        <AccountType/>
      </UserInfo>
      <UserInfo>
        <DisplayName>Hodge, Andrew</DisplayName>
        <AccountId>23</AccountId>
        <AccountType/>
      </UserInfo>
    </SharedWithUsers>
  </documentManagement>
</p:properties>
</file>

<file path=customXml/itemProps1.xml><?xml version="1.0" encoding="utf-8"?>
<ds:datastoreItem xmlns:ds="http://schemas.openxmlformats.org/officeDocument/2006/customXml" ds:itemID="{723D07B0-5AC2-4D05-B339-1F59F7D53E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fb1864-ad01-4686-bf1f-9d351a6e91ff"/>
    <ds:schemaRef ds:uri="a5c36992-0929-4da6-a142-8ad24a59d7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F9E1D1-0C4A-4C61-98AB-9BF08BCC0961}">
  <ds:schemaRefs>
    <ds:schemaRef ds:uri="http://schemas.microsoft.com/sharepoint/v3/contenttype/forms"/>
  </ds:schemaRefs>
</ds:datastoreItem>
</file>

<file path=customXml/itemProps3.xml><?xml version="1.0" encoding="utf-8"?>
<ds:datastoreItem xmlns:ds="http://schemas.openxmlformats.org/officeDocument/2006/customXml" ds:itemID="{25923003-91C7-4DF6-8A24-C3E2FC1C075B}">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5dfb1864-ad01-4686-bf1f-9d351a6e91ff"/>
    <ds:schemaRef ds:uri="http://schemas.microsoft.com/office/2006/documentManagement/types"/>
    <ds:schemaRef ds:uri="a5c36992-0929-4da6-a142-8ad24a59d72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19383</TotalTime>
  <Words>1061</Words>
  <Application>Microsoft Office PowerPoint</Application>
  <PresentationFormat>Widescreen</PresentationFormat>
  <Paragraphs>127</Paragraphs>
  <Slides>13</Slides>
  <Notes>1</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13</vt:i4>
      </vt:variant>
    </vt:vector>
  </HeadingPairs>
  <TitlesOfParts>
    <vt:vector size="29" baseType="lpstr">
      <vt:lpstr>Arial</vt:lpstr>
      <vt:lpstr>Calibri</vt:lpstr>
      <vt:lpstr>Calibri Light</vt:lpstr>
      <vt:lpstr>Courier New</vt:lpstr>
      <vt:lpstr>Open Sans</vt:lpstr>
      <vt:lpstr>Open Sans (Headings)</vt:lpstr>
      <vt:lpstr>Open Sans Light</vt:lpstr>
      <vt:lpstr>Open Sans Semibold</vt:lpstr>
      <vt:lpstr>Wingdings</vt:lpstr>
      <vt:lpstr>Custom Design</vt:lpstr>
      <vt:lpstr>3_TEA Main Slide</vt:lpstr>
      <vt:lpstr>2_TEA Main Slide</vt:lpstr>
      <vt:lpstr>1_Custom Design</vt:lpstr>
      <vt:lpstr>TEA Main Slide</vt:lpstr>
      <vt:lpstr>2_Office Theme</vt:lpstr>
      <vt:lpstr>3_Office Theme</vt:lpstr>
      <vt:lpstr>Texas Home Learning Model: Phase Recap and Plans for 2020-2021   June 16, 2020</vt:lpstr>
      <vt:lpstr>Recap: What is Texas Home Learning?</vt:lpstr>
      <vt:lpstr>THL Phase 1: Access to Online and Printable Materials</vt:lpstr>
      <vt:lpstr>Recap Phase 1 - 2: What Was Right &amp; What We Learned</vt:lpstr>
      <vt:lpstr>Summer Reminders and New Resources Next Week</vt:lpstr>
      <vt:lpstr>Phase 3</vt:lpstr>
      <vt:lpstr>Texas Home Learning Phase Overview</vt:lpstr>
      <vt:lpstr>What is Texas Home Learning 3.0?</vt:lpstr>
      <vt:lpstr>What We’ve Heard Preparing for Phase 3</vt:lpstr>
      <vt:lpstr>Introducing Texas Home Learning 3.0</vt:lpstr>
      <vt:lpstr>We’d Like Additional Feedback! </vt:lpstr>
      <vt:lpstr>Texas Home Learning 3.0: Timeline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Instructional Continuity Texas At-Home Learning Model March 27, 2020</dc:title>
  <dc:creator>Laux, Lily</dc:creator>
  <cp:lastModifiedBy>Heinrich, Ronald</cp:lastModifiedBy>
  <cp:revision>105</cp:revision>
  <dcterms:created xsi:type="dcterms:W3CDTF">2020-03-27T01:24:15Z</dcterms:created>
  <dcterms:modified xsi:type="dcterms:W3CDTF">2020-06-16T19:45:57Z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0x0101005E3BC4AA1C81E34F82B4B62D6BEB19D3</vt:lpwstr>
  </property>
</Properties>
</file>